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0" r:id="rId4"/>
    <p:sldId id="262" r:id="rId5"/>
    <p:sldId id="263" r:id="rId6"/>
    <p:sldId id="264" r:id="rId7"/>
    <p:sldId id="267" r:id="rId8"/>
    <p:sldId id="268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FF33"/>
    <a:srgbClr val="FFFF00"/>
    <a:srgbClr val="AA0E28"/>
    <a:srgbClr val="FF3399"/>
    <a:srgbClr val="E41CAB"/>
    <a:srgbClr val="FFFF66"/>
    <a:srgbClr val="99CCFF"/>
    <a:srgbClr val="FF33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oldtimewallpapers.com/wallpapers/201204/1334758223.jpg"/>
          <p:cNvPicPr preferRelativeResize="0">
            <a:picLocks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48" name="Picture 20" descr="https://lh6.googleusercontent.com/-lou6cQSCLRM/Up7tIj1poMI/AAAAAAAAAbQ/2cPPksWK7GM/s492/mas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109534">
            <a:off x="5515260" y="2489784"/>
            <a:ext cx="3448421" cy="3583221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8033" y="1760533"/>
            <a:ext cx="4143404" cy="1214446"/>
          </a:xfrm>
        </p:spPr>
        <p:txBody>
          <a:bodyPr/>
          <a:lstStyle/>
          <a:p>
            <a:r>
              <a:rPr lang="ru-RU" sz="5400" b="1" i="1" dirty="0" err="1" smtClean="0">
                <a:solidFill>
                  <a:srgbClr val="E899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ypesetting" pitchFamily="66" charset="-78"/>
              </a:rPr>
              <a:t>Джерельце</a:t>
            </a:r>
            <a:endParaRPr lang="ru-RU" sz="5400" b="1" i="1" dirty="0">
              <a:solidFill>
                <a:srgbClr val="E899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ypesetting" pitchFamily="66" charset="-7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672" y="2271408"/>
            <a:ext cx="6928321" cy="4084670"/>
          </a:xfrm>
          <a:ln>
            <a:noFill/>
          </a:ln>
        </p:spPr>
        <p:txBody>
          <a:bodyPr/>
          <a:lstStyle/>
          <a:p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ЗАКЛАД ДОШКІЛЬНОЇ ОСВІТИ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№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42</a:t>
            </a:r>
            <a:b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ЗАГАЛЬНОГО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РОЗВИТКУ</a:t>
            </a:r>
            <a:b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УЖГОРОДСЬКОЇ МІСЬКОЇ РАДИ</a:t>
            </a:r>
            <a:b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ЗАКАРПАТСЬКОЇ ОБЛАСТІ </a:t>
            </a:r>
            <a:r>
              <a:rPr lang="uk-UA" sz="3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портфоліо  </a:t>
            </a:r>
            <a:r>
              <a:rPr lang="uk-UA" sz="3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муз. керівника</a:t>
            </a:r>
            <a:br>
              <a:rPr lang="uk-UA" sz="30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Туз Тетяни Миколаївни</a:t>
            </a:r>
            <a:endParaRPr lang="ru-RU" sz="3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9332" name="AutoShape 4" descr="data:image/jpeg;base64,/9j/4AAQSkZJRgABAQAAAQABAAD/2wCEAAkGBxMSERUTExMWFhUWGR4YGBgYGSIdGxoeIB0eGxoeHhsfHSghHhooGyEbITEiJSkrLi4uGiEzODMtNyotLisBCgoKDg0OGxAQGy8hICYyLS8vLTIvLy8tNy8tLS8tLS8rODctLS8tNTAtLS0tKy8tLS0tLy8tLS0vLS0tLS0tLf/AABEIAN0A5AMBIgACEQEDEQH/xAAcAAABBQEBAQAAAAAAAAAAAAAAAwQFBgcIAgH/xAA/EAACAQMDAgQEBAQEBQMFAAABAhEAAyEEEjEFQQYTIlEHMmFxI0KBkRRSobFicsHwFTNTgtFD4fEkJWODkv/EABoBAAIDAQEAAAAAAAAAAAAAAAADAQIEBQb/xAAxEQACAgECBAQFBAIDAQAAAAAAAQIRAyExBBJBURMiYYFxkbHB8DKh0eFS8RQjQgX/2gAMAwEAAhEDEQA/ANxooooAKKKKACiiigAooooAKKKKACovxNY1D6ZxpX2XuVPvGSM8E8TUpRUNWqAwHT/EDUo9zddu7lMAMWjfiVKFpA5xzzTrX+M7xbz0vMhD7YLYjaW9Q/mjbCdyf21XxB4Vs6mXVVt35DC6FG4lcgN/Mv8AsVmvjHwZqLQt37lkagrPmMhJPAguNoZuAO4GciaxTxyUurXxGJpjbqHxH1liLh1lhjC/gNagtmCQQoKrGcnt9qtfTfimt0rt073FgBjal4aASMKc88xx7ZrOet6N3sKboW2hkqs7ggxyPmU8tnkPjtUJ0u5qdMhu2JFttpaBKH23DBESRux3yRURyy5bvUdjwLJs9ex0L03xxob17yBe2XZgJcUoT9pEE9omasdcpdQ8RatzbYshKGV2oFI+5/MRmJmJMc1pHh/r2uW2mos3UvrclnB3GGAH4ZWcvJ/LkbOIIl3j8qXOLyYJwdNGy0VTvC3j6zqVtLfU6a/ckBHwrFTB2t7z+UwZkZirjWhNPYSFFFFSAUUUUAFFFFABRRRQAUUUUAFFFFABRRRQAUUUUAFFFFABRRRQAUUUUAFfGEiDwa+0UAZr4r+H7Jp7h0e64xjdbY+plnIVpXhPTDTIUd81SdK98W1uamwqWrYCbH52kgiUZgxGIPfLe9dAVnfxC8J3GF3V6drju3lg2Qu4Eb9rkACT6GYkEHAP2rJm4dV5EXjLuYpr7CndctD8MsfTJbyxPpDMQO1NLZK5Usv+Viv07H2q4aMXIV20xspa/DDEsJkAlWY/LuAHaSWIzwYyz09brMq42k/c9oiSIxyCfvSHPlWp2OFzRyrkyDHo2uK3UW/eZbUt69oZl3RIaTBUnueJJrTOm+P7+jupavtb1NkqGLWyAyL8vplyD6s7TmJj2GWarTlDB/tTTytrB7YCkGdsSp+6nB/WmQl5uZMpxH/z/wD1j+R1rodYl62ty225GEg04rF+gdY1GkNnUWou6W4DuztbAkqw3bd/cNA+Vgfrqvh3rlrW6dNRZJ2POCIIIMEEe4NacWVTXqcmUaZJ0UjrL/l23faW2qW2jkwJgfU1nfQvikGui3q7Pk7mEH5dgYSNwYyVH84xkYq7kluVo0qivgNfasAUUUUAFFFFABRRRQAUUUUAFFFFABRRRQAUUUUAFFFFABRRRQAUUUUAYl8SOhazT2nvX7ou2WdVOxQIksQWEAKslhyTLjPeoroL6co4tL5QgFluk7ictbiYhiqmNoBO4Yidu2eKnddLcZFV9ollbgqMtwD2zHeIrC0v3NXJNxF2rsXy0DeYqE+WOxwwmTMyIGK5+fGl5dkOxyadontTYsXtJc823te36ldVG4BolmgyyDkrzn7VQupdNew+1xEgMpBkMp4IIwRWjdDJW4CfUPluSIiQFdYxlZj6xP0qDfTnfd0V/cy7m8q4QPw3klDPZG4IkCDXMw5JY5uO639vT4HosM61Wz1/kpaau7aBNlmExuUE7Hgz6l4J+taN4M8UnQEB7ey04S4QR86sPmTaIkGcex/UUrW9Oa27I67XUwwPb/f+tK6brzWrI091Fe0C2xmO02ywICk/9PcQf0roRndOO5i47hk/+yHv/J016XXsVYduCD9faKxX4o6BNNstjfueQBJJcD5SoJIIUSG7gkYgiLB8KuvLbtJpXYlS0W3bgEwfLJnJknaParX486B/G6N7YWbiwyZjIIkT7ESP2rXLlyx5uxxloxH4ddbbVaG2bg23UHlsPeBg57lYJ+9WisH6b1vUaDWeU+xbvBJctbPp3CMTxA9hOK2vo/UPPtB42mSrLMwRzB7g8g9wRU4cvNo9/sElQ9ooop5UKKKKACiiigAooooAKKKKACiiigAooooAKKKKACiiigAooooAj+v9RGn073WQuBA2qJJ3EL9ozme1YedPa01y9dsadgpW4AcfhkypUc4HEEH5cEwZ2bxjqXt6K+bRAubDsld0n2g44xJwJkgxBw3w/NpSupclZPALDKsTuhhuLNIxyRmQ2cnEPXR+xeKJzRXbg8xnku9xmclduS0tCydvqnBr34stK62ryrJK7G95EZ7Qfb7VIIC/rcQzASOIgARyew96cXNAbmmvWxk/Oogn1CYj2wT+1czLBKsnb6M9PBrHGEtqq/oVBidUsf8Ar2gdvvetLP29aiI91n2quai2G/UcdqsOn6hbtW5FphqbdxXS7v8AlUnKskwUjGc5pp1zTI6/xVkQjNFy3z5T9v8A9bZK+2R7VdR5Jabfft/BbInFtVp0/O3b5dj1odZbGntmyRb1Vtra3rcx5vl/8t++4GFnaQZYzzW8eFeuprdMl5YDRFxQfkf8y5rmo6lk3RMkGYAJ4zyDOJ/UA9q1LwL1J9PrrGjuJtN1HZSv/LgAsAh5IYKDk4j61uwyadLqee4rD4cvQhfH/SUXqV12DbFKsCQxWXgwxPpC7iQIEZjuaT8I+Kf4Tqu0XH/h7zAbXk7VYYMmcK8iZ+XFTnxc6vuvHS22wbai8rLtWd82j5hiPzDEgzniqDpdD5Pk6jUQyI7Sq8hQYuCRBJG7cKP0zb+QqKtUdMg19qk/DDrti9YbT2rpuCwfQWMt5Zyme+3K+4AWc1dq1xkpK0KaoKKKKsQFFFFABRRRQAUUUUAFFFFABRRRQAUUUUAFFFFABRRSWpu7EZoLbVJ2jkwJgfU0AZd8ZepJbuWlN1pKgPZyFa2WJ3DsTuWCOwj3E1rR9MTUXXG7ylKJsCNBb1Lu4yBtbaYABnk7ZK/iXxAutuuGCkytoDkoMt6TjbLAKSYHYkHmR8E2rl/ZcdrgCgsAUCqwchVAhj6VFtfTiCADxXPyO3zLQ0Yo3JIn10Y9qV02iO8QSP1I/r9qlBYpO8kcUmUOaLTOw8tqjNuq6O1b1rLeTchuSyoQGhhPpJzg5x7RUVpdXbS9cUbjYuhrbe+xmxME+ofNI/MD3q1ePdMCVvKZ3SjicSM5niVJ/QfQVVerGz5pexaK21WAJ3wYJ+c8y3Ax+bvS8XnxUzoYnz41d7U+2n3IjrXT20157TmWQ4b8rLyjD7jP9KS/444thHLzbKmy6QSkYgg5KxgEGcAEEARJ+KLTPp9Jfwfw/ILA90JKyCAQ20meRjmovw7pTd1enQRJuKc8AL6zP0gGm45Lk5pdN/Y5+eCnFqW6LB1zxUjWAGd7l4jyn8zJCSN6y43KzAQcz6FwC0iL0VxysXAfUO45A9Ehp9QwRP8Ah5NNurtF67qbRYXBeNzdwCrGBjn0tie09jX3Sa0tljntGAB9B/vvT8fRpHN/48oS1JX4cdWuaLXBnbbYRvLaeAtzIz9Nu6PYGuka5b1GqKs1srut6hNjDuGUlkYfUSR9ia6M8H9RGp0OnvARutifuPSc/cGtMG7aMuVUyYoooposKKKKACiiigAooooAKKKKACiiigAooooAKKKKACqj4960F092yjrudTbJDwyFhE7QQSRM8/vwbTqdQttSzMAPqYrn2/1LU6jV3b/lqiswaDhR8okK1wesxOWgg0nNJpUmWiht0ZNMpbzHZ23hyxBIEHc5keqYxAzJMdwupeE9Kq2pS15ds/IpEEjJ3ERMme+TG4gE7RC+FPDym4l0v6UDBbQUBIDEIMAbtvIYqpIcSKu159iluwE5P7fpNYZyW5qxR6n12VYlgJMCe/0FN9Txjn27/t7RVB8UdYutfa3uhLchtpI38bu+B3jOBUUTes7WDMSVDk7/AFcgtunAwI254pKyzkrVK9u51MfBypSclb2RbOv2iFEItwi6n4Rj8TBCr+pkc9/0qodRe8qavaBaseYLd3TB5KmQBClSSkhsrkEkQYqd6jrTqNEt0DbcRl8xZPoIMKVM4J3AzE5HAxVS1F+21u4CGN5mUrcU45XcHEeoEjBHB5o4WWkl6s0YoNpt9H8e3rXvuK6XTNd0OqDFhCpftzIDQSCY5O7IB/oO0V4ahbeqvz6rdsW1zEeaSjMDB4WR/wB1WDwt1V7l0WHuMQbVy0qsZCSrEAEkYhYKniear2l0zWdCCRB1FwQSDIS0e3Y+qT9Ap96l7yj3cf7+jF5Lc2n1r8/YTsZ8xYO17DwIgYG6QBggMs8+1MOk25MCpIa8ajVG66JblWLKiQARbK4E9+YkZNJ+Ftih7lz5baboESTwqgn3NPcuS2vQTlXNK6HY6T5upsWGYITd2y3Hykjn3gAf5q2b4R603OmqpAHku9obZggGRyT2PvWFeIWLXLczu3pkciAP9OK2f4J3nfQ3C3HnNtHt6VmT95rVibbTfVHIzrU0KiiitAgKKKKACiivLuFBJIAAkk4AHck+1AHqvF66qKWZgqjkkwB9yapPif4m6TTqVsuL9wyFKEG2DBOXkKY7gGe2KybqXjXV3iU11xWtQSF2QJMFSFQScHG6YBmTBmkppbak0bd1Lx1oLNp7h1C3AmCtr1sTEwAPoCfoBNRmo+JmlKFtOr3gIEgbVn2JInGOARn6NGJaG8zW2uO3mD1BkViVU7tpBFsmQUEzIEMpEkSWVzqK2kNpDMr6yq4Bz6A3MkQpOQD7xupTnJ6Lcsomvv8AFW55N1hp7RuWxuhbjMkAEuS2wYEDPB3L7iVel/FY3kJGmAZAN/4mJzIWR9OCQZIGeax7Q6uyiq4N1LiiAplwDEblIGCRGIEZHqWFCY6kwQhLBVMbRuLlGkksA0xJJBiJH1JNDlJ6WX8GfY3K38SQoueZZ3MEZrYtuv4m0kEAbiQeO2N3FSnTPiJoLtoXGvraMSy3DBUTALHgA479wOaxnpFrT+SGuXGtXstF1wi7yFCsCSFZRsUhfUw3MsfKwb2tWlpgtq+hV12kJuVEJByAQZJ4ADM5kkkyEqFke25Vwa3R0jY19pzC3FJPac8A8c8EH9a86rqVm2AXuKJmMyTHMAZMd4rA+lO+oBK2rJK7bQa2ACsxtkkSFI9HyflMeqTUdqrNyxcdt94AHcdjXFhhu3+peAJPqAZVDJkSRVvFe3UrRcPGXjK1e1bWlvs1tWCwIFvaQoYZne5JHfA4EhgYS2bt27bVHc7mAkW1ZZZBtO0iFG0rdgrAhT+aajdNetFzhbSzuZiW/kXhEyXbDgglTuJ3SYOr+DdF5di3CFFCwoIgwTuJI5AJMgHPvHAz5JU7objhb9CU6P0pbCwGZ2MbnaJMcAAAKqjsqgATxTfxV1BLenZSfW4KqByffgTAFPup9RTT2y7SScKoyWbsAKq2l8N3tXd8/VegT6UBzE4HHpX+pmlHQwRjfPN1Ffv8Cu2OqsSPMtrfNuIZ1AmJgYI3bY7/AK8GozXdRN4s7CGYgxG2fYZ5nvnOcitldAqwoG0CAO0DtWQajReZqLrIzBSWl4JAUsxgCM+kn5fYcSDSnCEPMdHheIhJuXLVff6CmkZR0zV5WGu21lieRtZtonPpJxznNQfT/L89BeLiy4i4UjdthhMRkhsloPzczVj1eqtvpNRp7Y3eSi3ASRLkMDc4yViCOw9wKpt71esBQTgyQY7rIjsYGZyI+lHDt+ZtdfsicbtT3Vv7ImfCFiOoFUdSts3G3OskKAyztxDGVxHJj3pHqFyymp01u6D/AA1q35bKmLjbtwme7bonj2pLwfq/KN+5Hy2pYYkrIZuTkwpz/TioxNbYuPqbl/zDcdSbJByLhaZfORtx9P2q8YuWdy6Jfv8AjMs3c/avU8dNVEa+ST6LT7QRPqJ2rwYDQT+tKdV05s2rOnAPmMBcug9ix9CkdoEH/u7V66UCllrgXcSwCAkQSGVUH09RJg9lr5qdNdTV+XdDLd3zcky2MkbtxUjaARB4NX1cm+i+y/2V05mSFm/p11c34KgXNoJABYKVXM85kRmQI4rXfg5pmTp0sTL3XOTPBCH7ZU4rDr2muMfNkqoBUMVkFmI3LPvDKfbOea6G+HOj8rpunU5O0sT7lmLT/WtOBa+xy+J/VRZKKKK1GYKKqPi7x3a0LMvltdZQJAYLk/Kue/B+gNUjxF8W7+Bp7apuyN4lgB9JiSY+39aW8sU6Jpmq9V6zY06lrtxQeAs+pjEhVXlmPsKwTxz431Ovu+Ur+VaWfwlJ9e7EORBbGCCI7/aH1+sv6t7ty47MyZDA8EZac8QPqciobp+pYb2CSzAgOTjJn5Y5H3/fuvnlLYso3oKarqdu5ctm5vhEUHYAIcD2kACdv7feWmrvhjtSQgMwQASfrBPGYz3PFN/K24qR0XTxAe6SiHIgSze0DsPr/wDNQ+WOpqx4e4ytW8gLMnGOT9MU8HT7qgfg3AIkeg8e/HFTnQmuXrw0+kW3bLTDOQCQIPqY8e45yaR/4/f37jeYmYI9JmRBExt57x27UqUsj2Rtxxp6URFtqk9He4nNPB1i3egau0pU4N1AAyjORH0g4xI4M016to30jjawe2+bbiIYHI98xH09pFKdy0apm3DxCjKpIsWi1K7SrLMkGDx+o/8AengS06FGRSh5UjFU6x1FjyaltNqjWealFnRU8Ulr1LVb6ZYOzYDaKCFa0djAE5EjkHuDINKnwzbuuGvXrtxRPoOxAZxk20UmIEScVE6TWMPlgH3ImJ/1qa0mqLAnbBX5ozj3/f8Ayjj60vxpo5vEY8PPrH3HvRfCOksNuVC57G4xfaAZAEmAJJP61brV6qna1/1j/czXv/i5/IN0HmQFYfQ5P6x/5qZZn8TJOEFoi12lTf5hy3AJ/KO4HtPfuadvqBzVMTrJAzz3ptrvEBwq4aCQ3O0AEk8j2j9RUrM0rFPEnqyZ8RdaVUYcKQchoZjMELEHnE9v61nPU+puysoJFtwEhVBDLz7wVye8Dd+7HqfWWuuXYgqAqgzBAH+WYJG2c8+9RiXxJG6F7gxyBzxyWIGOx+1NhjlLzT3/AGOhw+GEIpy3JXprQmocISGthNzASN74wJyFU5n2MDFI/wDGXtWHsAJ5d7aZKk7SvDJA9MYwfrxUvZTTWNKFLhTeCXJGQoDAjgyQPVgxPqqBHkKw9d3eY5gqVjbIAWTj29vapxTttq9/tRDyxbkqvX6f2O+hgrotXdBhSvlBQYksYzjJ9QE9p7VXeoaB7NxrN1SlxDtIEYYwR6gTMqQf2qe1OsH8GmlsqRcV977zDTJYSJBLQw5HYQTUT0i35t83LrHbbO9i0mSAYBzMemSewX9KvjfLzyff+l8zPz3cif6UrKvkWja817S2Wt3VX1m9LFgZ2gpAGezHGMw6aJ1UXrrhi6sFltzD1Mjbj2IgmM8imuj1S3NSLuoDurON6o0NBBCxtA4OyI/bNPrWilremZthJCuzQQGc+o85gUx+WCi9+v1YtJxep4XW3b1nT6Uid1zfaCCWO9go5ESBMED/AFrpK5qbGjsor3FREUKu45IURjuTHtWDeENBpl6kqguFs3sPI2kW7kK3A/lEkR+Y8c2f4ndbXV7Et3FZVb0AAkhpje8gQsjCz6ttNjkUE6OXPzSs1Pp/WLN62txHG1uN2D+oPFFUH4U9DunRM9y7Ie6zJifTtQYkYG8NxiitMW2rYtlL8caf/wC56sXNqszRbN3A2m0DvUlhJDYEcR7iqp0lEfzi29io2oQIDcyATO0zGTyK2H449HFzS2tTgGxdUO3fy39MfX1lI+5rJNDrWuX7xaBuIYAe0BZGBjFIlj8zGQV6Cei0dxbe139LDKAD9RuA3Ee4mK83bECFGB2FTKWZBZjtRcs3++TUZquuPOyyNo4GJZsz7dz2qsslOoq31NmPH2Iyzpgbkt8qgu32Hb94x968arUl23E5+2AOw7xH/ipjRa4399tx+IVI3QOBzAP5gczz7R3b6XpgW3ca8vAKr7DE7vrmPb+tJ8VX5t+38Dk1E96RNPdFiyh2ag3H8y5cMptglYHvEcDJOe1NbDWUW+l5DcuAbLLo/oUqTJORKntIyOwOaRs9TZNPcs7VK3SrEkZBU9vb/wAfek7l2z/DqAri+GO5plCuYge4x/X6Vpohtp0xIEz9Tx9/t9TGamdMyoTpb7SrD0kZ8tzx/wCYkjOPmNRHS9ULV627fKrScTjj/wB/0p3e6W7S9pgyn1KwYSJnDRw3ODB+lLmls9CHOxk0oxU8qYMfT71adF4pIspaW1bG3Bdl3Me+JwJ9jI+lRuv0aPcD3LgtiBvMd+DtUEnjPBxXix0lLhjTXxcbcQEcbGgZ3ZOcc4xBpU+TJG5f0Ssl6SLZo+oWrmGRUJ4uL6QMH5kEjJiSM5/d5bLI4U/zAEe8mAQR98Ecg+xIqlaPUFTtYEEGCDyD3qz6XUb7clvUhAHE7f0O4we5H61iyY+UdKVR02JO48wrDHJyIYDgEe09u9er+ohdxMDuf7470l1NVXIYEBZ5BIaeCASRmDkd8nmILW68n6dgBwM9sQe33xS4Jy2FKV7Erq+qoAQu5j2Y+mMSTGcHjme/0MO2vBtai9nco8se0kAGcggZXA5NNNWyou68x9QlUWZ/UkECJk/cZppcuW7iMlncs+qGiSJBAJBgjcP0itMMdL0IcqVEULmMAycfyjtGfv8A6VOeVacC4m5EAJZS0glOJHJ5PJMAgY7RdnptxiCQyqolmYRtmYwYn+2RxUhb19pptKBt8sgN7sfmMNMfpHeK1ZH/AIlpTfRkdquqPcMuxYfykmIgYgRHAH7ewqwaEC7p7KWtHcOruOxt3nMJcAyY3tsBEAY4IPvULotEwzelLYGeFB4xIMnt+wpW1qrupu2dOL5VEOyyz+kWwTzIzwI9+BTION0iHN1UR913rXnm82sQnWBlVCkBV2HZcDAMSWMYPYgRTcdTuXtM9pmkwvpM5UNOAsLIMMSeYHMmmj6QJ57Nc3m27KpXh2BAD/5CST9qR6Tm4qbZzJ9wIMz9DjniBVMlPXt/slctDjpenXeWIOy2JMdzOBx3OK89QuxtaRi4C30MzmIp1Y1twuNPpFYA+mUEvcg7iTAk8SB7CldXZJS0l1LRW9aF1WtYcCdvq929MxH5vvVUpXzNEzncWhPpfUYhoncptwJgsRPmEbjuPJgkcnERX250p7zm5pwSpZbZk4LsdoWJJLGZPbBiRw31PThZsXCLrTwUjnEqcDacnvkZq0/B3RXtTrrJOLWnDXSNuCQCiCY+YFgfsGpsVzO4nKkmtzeej6PydPatY/DtquPcAA/1op5RWsWRPizp41Gi1FogNuttAIkbgNy/swB/SuatNo4tDVAgAXPIYHtKl1IPsI2x9a6pdZBHuIrkDqKXbPmaVi34V1lYe7ISsxPfNKyRbaaLwlTJ7q+t3WECkFQ21o5/mH09/wBqblrCG5cRLpUuv8Mx4IUjzATwTBjvGKjOj3TtuRBK7boB90Yf0g5qVbXXQ1q9qLQe073bqWmgIxYlXjkiGg59vrSVBLmX5qdGEriqPKajTozXULFjMIZxPM4/171DvqH27SxI9jXgDtk+33rVPAfwje8Fv6+bds5FgSHb2Ln8g/wj1f5aMeKvUJyjBWzPOh+H9TrG2aay9094EKv+ZzCj9TV/6f8ABTVuJvaiza/wqGuEff5RP6n71t2g0NuxbW3aRbaLgKogD9BTitCgjJLiZP8AToYhq/gbeAm3rLbH2a0UH/8AQdo/aqL1/wAIa7p8tftMi/8AVtmUPsCy8ZjDAcV1TXm5bDAqwBBEEESCPYj2qXBFFnl11OR/4S5dtI6IXCghiMwZyT7TzNB6Vd3pbVfMe5wEBLSMnESY749/aTpXxP8Ah+2iDa7QFktTN20vFv8AxqP5PcflkkGMCjdGvBjbYap7erNzYCR+GiRBJMe2IGOPvSOWSddDRGdq0fNJqn1KlHJ863lSYllGGU9y2BHfFTPTMFSRKn0kZ4OO2Z4P6VEdJaza1Nxr11t1ot5b2xuFy4DIJJHyN6uwPGeauN7Rqj3QVJUENgHg+r3mO01h4lcrpGhbUMNdZUEG3BH2HuSIOeQQTnMjtFRN/V/ww3kBrryEByEGCWjuxExzirm/TfMDMgDIRKxIBj6mPbB+9Qvnaqzqb+o0qpc8mzDO0QluAd23f82OBkwcUvh0pSUWFNRKre6Yf4Mas3bbM7m35cy8Z9RkZMg98Ag/ZI6dbNoXN2643pCwNomSSfeBtjtM9qNa2mAsvZFx72W1K3APLLSDCwAdpMgjOIqc8JeE73V9U7BRZsK03GX5Un8lscbiM+wmT2B6ThdJFJSdXLYq7PcuttJe67MfQJMkmTCjkk/SrFo/h11S5Dpo3UH+Zktkfo7hv6V0J4c8MaXQ29mntKn8zcu31Zjk/wBvaKmKasaRmlxP+KOZuoeAOrBZuaS4wGfS63D9YCuSSfsTVVvWirFGQqw5DSrD7gx/auw6hfEnhXSa9NuotBjEK4w6/wCVxn9OPcUeH2JjxX+SOX9BqlQOlxSVcDiMETBzT42kSy72AzSSgJHI7nb7Bd3sQYzipjxz8OdT0/dcH42mnFxeVB/6i9s43CQY7TFVbRdSu2Wm2wGZEiRjvFZ8mJ7r5dDRzKSuI+6HeCtcvecbVy1bLWjyz3D6dufcFp7/ANafdOFhi5to4AVDLNwwX8QfUM+2J9jFQNtwbm8pvUMGZcwRMsCe05E1L2takOyr5YvXDtQHAUHdt+sEqOfy1MtqQxvds89QdXe3auMyrcb1sokxk/1MVsHwU0EWtVf2lVe75dsGPkRRBgcSSf2/WsT1Bc3S0AqBsUngExJB7sAR7xumulvAPSTpen6e0wh9m5/8zeph+hMfpTYrzHOzPUsFFFFOEhXP3xh6Ctjqtu6NwTU/iETHrBC3AuDyNh+7Hsa6Bqi/GPoJ1fTiyEB9O4vg/wCFQQ4nt6SW+6iqyVolGDOlka24NOZstgfRXUEj/tYkf9tLabpL3UhrnptllC8lRMt6ScCc/rTHT9OeTdUhghPmbZmNwEmcfmB+2akdRomNy3dQNDRuZJBUjDZHGKx5G1s/f4HQwO4kv8P71rR9St3NQEKqxQsfyFgNrgfT37Bj3iukxXNJ6ct64wWfNiQMAeyj2E5Md4nk1cPh98TjaVdPrZ8tYVbsZSMBXAyy9twEjvPa3D51JUyc+DxUpQ3W6NmopDRay3eQXLTq6HhlMg/qKXrYc3YKKKKAPN22GUqwBUggg8EHBB+lc2eOuhL06/f0vlbhdK3bN4mWW3JlZPcNIJ5OCeRXStZ58YumWrlvS3HiUv7fqVZTuUDvJVaXk0i32HYJVOmYt1fpwmyyWnRbiqIZgxa5xcIAPpBPAMfm9q13oloXLriD6dq5ycKBz3H1Oayy3p0S6Lu4XCDuRfbJK7scRGBzWk+A7pPJJJySeSTk/wBa5WeXM0/zU6a2sul7Rqllu2MCP7dqxXxPfJh7ZYAqbF4DEhSDmIwZBj7CT33HxFf26c/asIu2d157Xa6QO8AjKnBn9cn6URSjO10/GLwu1zMR6PpLjsNC2mQ3dXsFq4w9VtcEsvp4AlmAI4INdFeH+jWtHp7ensiEQR9WPLMT3YnJqh/CXRh3uXSB+AotKcZdgGuHjkKLY57txNabXTwNuCbMXEyuVBRRRTjOFFFFAHxlBBBEg4IPeudvi14X02k1YGmbb5im41n8tvPpCfyqfWYOBGIBArZPGXjKzoE2kh77D0Wpz9C38q/1PasFv+f1LUXWZhI3Pcun0gL7sBJ4AAXsFA4E0nLkjFam7hcMq8SW31GvVrbadRp0YqGRTcECbjGc8CFEECPoDkVDdWaHFsERbULjifmb+pj9KsOtv2xsf/n3Nu0XOQGURkEkMAII+1RXRfD76q7t3hRDO7E5AEdvckgCfqe1ZsD0uX4xmV+XQvnwr6U/UGsJftltNpib5acNdLg2wTHqAXcCk8HPYVvdUT4N9DfS6Am4pVr9xrmw/lWAi/cELuB9mFXutsFSOdJ2woooqxAV5uIGBUiQRBB7g816ooA5w8d+Hn6Xcu6dYa1qgWtOTACryrEt8ySM99y/UCB6TqN6KJIyA0Y/1rdvi90Y6jp7XEH4lg+YvvtkeYOP5fVA52isN6iLVo2LiY88N5ijhWG0zAMZ3HjGB3ms2SKuq3NPDzp6n3SXdQNU9qx63unaqmIJiVOSBgCc4EfSvWs1iFbCLZ8lrYNu45bNy4Y3Mx4EZPfnvFIatimoVkbyy20q6/lnBP0jP+zUhp7O64/Tzq7a6dLjXkusuHuBdqiQZyCeJ4POKXCK5bOgpcjTR6uXf4S8w02rLbVE3bLMqseYkfNGeSZOPtL6L4kdStEKb/mEwAHRTHvLCCf37TNQNtrGnxcVrjnMDgZP+IGe2O9OtX06z/EWRany7gBAYklQvq95g+3aT9KV41PS0hrnCa86t96Ln0/4mdSZZOntPzG224mOfzmTyaR1XxU14O1bdgc52NEnjJeIAz+sVVl8Q3E1JP5FJUW5CqCvpxP0GZwQTT/QarWaZW1QCWresZ0VnAbaskvC8yoxkduKvDJlb82wvwsVfoXoSnWfGHVBp7V46q0ovAkJa2h1A/mBUkSfriYPFRV/U3jqbFi47OzD8S7cLMxxLwZ4BBxxxUW9vR2dSRubVWFydv4Rf09juJgN3nJn6146WTtuXTM3Pw1lpITlzzOTCzgfN71XNct37EyhFR0Ve1b/AMCradZZlWFZ2I/ef7EVdfBNzbFVNUxVj8J6hBJLLC5Yzx3z+lZsqdCuYu/i3UfgAfSsmvaYXLqK3ym4oM9wWE9/aa0freqW9Y8y0d9uJ3KCR7ZPb9azvWHOMVWF2wxtJaDvT9bZda1hH8ks3lpdt+nIwu5eGJO3HENmTxY+l+NuprdGncW71yYG5IZ+c+ggDg/19s0TxAVdvOUbfNw2CYuAQ2f8QEjnk8ETUv0rqV3ybVk6cB2fda1Lgq5Bb8rT8gJgsDAn9a1YrSuLpdvUfHDCVNpO+/58y8W/iZeUlbuiCsDB/EK5+xtyMzzS5+KC7ZGmJkMY8zPp5GU5+lUzW3104vG+wGsVohwbm9ScFXB2l9pGDmAKY9T67ZDSlm3dVRIe5IkifVEnAgEKBBBbA7XlnyJ0tfkD4Xh6VQv3f3fyLbqPi3dJKWtF6s5Zyw+nCCZ+9V3qPxB6hfUr5osTMC2u0xgD1EluTyCBxmo3qHUitm3d05NsGfMRYMMTIweYKucifSAcSBB67rt27b8u9FzdG0sDvQiMCOxxjgzODxWOXJP81/PcnHDFDVY17seaHod3VMlwNttXLhtvqHB2Bts+onO6cZ5LCDTW3qzZXV6QvbG87N4JKMUPZpwMDkdyPoXWjawmjV9Rdutauu9s2LTAEFBNu4Q35t0Y4iKr4e15CjY3nByWb8mzaIAH826cx/4p0sacaZSeRzk10HuhthdOXkR5h/ovP0niPp9aa9K0ty7c327W+9cMWRgDup5I7lR7QTkd3bv5VyxZKrcCst28hIAPykoSewAz9zWj/CLoh1Grua5p8m1K2cyC7DMDttXER+ZcmMEE3p3MHETTdI1fofThptNZ06mRatrbn32qBP680+oorWYwooooAKKKKAPjqCCCAQcEHg1zj8SfCJ0WoYNcAsXmZrRhvQC0xtHJQbRjkQY7V0fVY+IXhcdQ0jW1MXUlrRmAWj5W+h4ntz9DWcbWhKdHPmp0Li1tcE3EAZCOHQkgnjdgjg/6ioVlqbuX71x7KksrqGRS3ZgMqynKiVAgA5EYJmnOqtKpRtRaQpcHpuKYBI5BMYMZB4I4JgxjuUOlnRxZ01TIXR6d7jd8CCTPER/arF/FEPbZf/SA2AmRgQeffn7/ALV5W8gtk21hSPmGRHfIEAfrSDOBA/YVnnJzeqLud7C+r0HmMXsFYYkm2SFdCcsVzBWZxPtzSOo0GrYeWwvFUG4LEqhY9lmMn2ivZtnbu/LBbgnAkk8QQACSR2BPAJpnZ1SEeptoPC71BzIJjdA+xgmfarQeStCVxNKnTJDqV21cdT5VuyFthDbtD5iJ9TtG3cZzySB70hqdWEUu0ACBtHMdoWZjBz9zUd1A7SoUYIgq0ggtgdw08cgD2nBK5tPqbu0FmGwALOW52jkiYk+4+kGm+G2+aRnnxNqkKarWu3lqgjfwJEtmBzgc5mYwfTk0r/C20ZSpB2W1AWC44eWDNgLviAM7mOIJi+eEfhOboW9q2ZEKnbaAh4IwXlQQc8MJH04rRNB4L0VrPkh2I2k3CWkREQfTxjApyxy0ozOd7mJXesIN3zad/kCzClt0XiwyBDnYY7CYMSY+zeu+nzgd1xyqoigMGAUgRgEGYxkex4roLq3hDQ6mPO0tliAFVtgDKBwAwEgDsOKyvxz8O9VZtObLG9p0/EVQJddsQNpOPzEtbjgSsUSxUEcjWqKkmrIBVQHDrDKMkgZMHswjkf2pbXPduWkUXmvWLQwMbrKT6hAmOB3xHAFQ/wDG7L7Xx6GckEHEK4ZXDAn5SpOQZzKkcUtf1EMCJW4PnZYIXIEtJJHqIEtAMrxSfDcf09TZi4rXUd9buadXbyLjPaZRBeVYEiWVlGNwMHcAoyR2mmXT7b3WSyoO5jEAcfoR2gEn/wCC8173kfZcs2rrbQwPlkGO/qEbiCGUgTBDjEEVEXeuXCjIoRFaJCLHGBnmIMR/ajzS2RsjxDrTUnuodUtLs0hIa3bG0XFAw+ZcGPUkng5mc8EV3VWCtzaYDD2yvsCD7H3qPJp9Y6mdoS5bF1V+QMSCs5MR71aOLw1pr+bifErQNDrzZN3aqt5lp7MuJIDxkc+odj9ae6PT+VtuOB5jECzbbJLEwpYHhZyPcilLWt/FW3bs2LbSQGUDuMkuRAAAmQMZivvUek7breZdQ3Q0FDBEQdxMkwwOCGyIbuMS23o9EKnl5U63Y7vdCU6o6W07Xr7XPU/G6VzHowN+7uY2/cjorwz0K1odMmntDC5J7sxyzGe5P7YAwKqXwo8FnSWv4nUL/wDUXAAAebaRgH/8h5J+w7GdCrRji0tTnydhRRRTCoUUUUAFFFFABRRRQBQviF8Pl1oN7TnZfAyswlz7/wAr8ervAB7EYp1XpuqtXRbuo1q5aG8rsAAABhlIEN9wSJBk11RSOr0lu6hS4iuh5VgCD+hqjgnsTZyvZ1rDbuhCrBlK4YNkzuMMPXtMgxlo3eoUjcW67N6fmk7UtLzzAxiJAAHcqOa6H1vw26ZdB3aYCTMqzKeZwQ2Mz+9JW/hh00CPILCIhnZo44k++fuT71XkfQmznvU6gFSu8RKkuVgsOJIAE+0wTkwSCSVk0ZVoVWeYC+gjdK/lMYMnEYMDBGK6MseAunIUI0qEpEEyeBAkEwSO08dqmtF06zZEWrSIB/KoH9hRyMLOfvC/w/12pl/4byVJjfelCACJ2oZIk5ypBzkYNbF4N8EafQDcqhr5ENcI/oo/Kv8AWrTRV1FJ2RYUUUVYgKKKKAKN47+HVrW2rhsbbV9juDGShaZMj8s5ll98zWN9U6HqNNduLrA1u55bkMPWrBI2mSQSsAD0zgAQDMdO0hrNHbvIUuotxDyrqGH7GqOC6aEpnJnSdhUneUbtsAk8ADiQcf2PNL6e6lu6Cyo+5doC2xEn0mEOCwBMSANyqYP5ugurfDLpt+P/AKcWiogGz6MTPyj08/Tuaz3xl8NBpV8xdSWRVJ2NaBzM/NunJOZnGOIirhqWU2tjOrti2bQhSLg3Fh7ARExjndxn07Yk066dds+XsIOJG8qgALYyTDbYggziDgyYv/h/4Y+eDu1KiVVhFk45iB5sbhPMdzjJqzaH4O6VWm7eu3BM7RCLzOTlvYYYf1qvht6FnkfcxW1pbj3ALCE7xARVLOwB9UQJLEETt7RnE1s/w/8Ahx5RXUaxR5ghkszuCEGQWMkFgYMDAOZJ4vXROg6fSJs09pbY+mSZyZYyT+9SVXUF1KOTYUUUUwqFFFFABRRR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4" name="AutoShape 6" descr="data:image/jpeg;base64,/9j/4AAQSkZJRgABAQAAAQABAAD/2wCEAAkGBxMSERUTExMWFhUWGR4YGBgYGSIdGxoeIB0eGxoeHhsfHSghHhooGyEbITEiJSkrLi4uGiEzODMtNyotLisBCgoKDg0OGxAQGy8hICYyLS8vLTIvLy8tNy8tLS8tLS8rODctLS8tNTAtLS0tKy8tLS0tLy8tLS0vLS0tLS0tLf/AABEIAN0A5AMBIgACEQEDEQH/xAAcAAABBQEBAQAAAAAAAAAAAAAAAwQFBgcIAgH/xAA/EAACAQMDAgQEBAQEBQMFAAABAhEAAyEEEjEFQQYTIlEHMmFxI0KBkRRSobFicsHwFTNTgtFD4fEkJWODkv/EABoBAAIDAQEAAAAAAAAAAAAAAAADAQIEBQb/xAAxEQACAgECBAQFBAIDAQAAAAAAAQIRAyExBBJBURMiYYFxkbHB8DKh0eFS8RQjQgX/2gAMAwEAAhEDEQA/ANxooooAKKKKACiiigAooooAKKKKACovxNY1D6ZxpX2XuVPvGSM8E8TUpRUNWqAwHT/EDUo9zddu7lMAMWjfiVKFpA5xzzTrX+M7xbz0vMhD7YLYjaW9Q/mjbCdyf21XxB4Vs6mXVVt35DC6FG4lcgN/Mv8AsVmvjHwZqLQt37lkagrPmMhJPAguNoZuAO4GciaxTxyUurXxGJpjbqHxH1liLh1lhjC/gNagtmCQQoKrGcnt9qtfTfimt0rt073FgBjal4aASMKc88xx7ZrOet6N3sKboW2hkqs7ggxyPmU8tnkPjtUJ0u5qdMhu2JFttpaBKH23DBESRux3yRURyy5bvUdjwLJs9ex0L03xxob17yBe2XZgJcUoT9pEE9omasdcpdQ8RatzbYshKGV2oFI+5/MRmJmJMc1pHh/r2uW2mos3UvrclnB3GGAH4ZWcvJ/LkbOIIl3j8qXOLyYJwdNGy0VTvC3j6zqVtLfU6a/ckBHwrFTB2t7z+UwZkZirjWhNPYSFFFFSAUUUUAFFFFABRRRQAUUUUAFFFFABRRRQAUUUUAFFFFABRRRQAUUUUAFfGEiDwa+0UAZr4r+H7Jp7h0e64xjdbY+plnIVpXhPTDTIUd81SdK98W1uamwqWrYCbH52kgiUZgxGIPfLe9dAVnfxC8J3GF3V6drju3lg2Qu4Eb9rkACT6GYkEHAP2rJm4dV5EXjLuYpr7CndctD8MsfTJbyxPpDMQO1NLZK5Usv+Viv07H2q4aMXIV20xspa/DDEsJkAlWY/LuAHaSWIzwYyz09brMq42k/c9oiSIxyCfvSHPlWp2OFzRyrkyDHo2uK3UW/eZbUt69oZl3RIaTBUnueJJrTOm+P7+jupavtb1NkqGLWyAyL8vplyD6s7TmJj2GWarTlDB/tTTytrB7YCkGdsSp+6nB/WmQl5uZMpxH/z/wD1j+R1rodYl62ty225GEg04rF+gdY1GkNnUWou6W4DuztbAkqw3bd/cNA+Vgfrqvh3rlrW6dNRZJ2POCIIIMEEe4NacWVTXqcmUaZJ0UjrL/l23faW2qW2jkwJgfU1nfQvikGui3q7Pk7mEH5dgYSNwYyVH84xkYq7kluVo0qivgNfasAUUUUAFFFFABRRRQAUUUUAFFFFABRRRQAUUUUAFFFFABRRRQAUUUUAYl8SOhazT2nvX7ou2WdVOxQIksQWEAKslhyTLjPeoroL6co4tL5QgFluk7ictbiYhiqmNoBO4Yidu2eKnddLcZFV9ollbgqMtwD2zHeIrC0v3NXJNxF2rsXy0DeYqE+WOxwwmTMyIGK5+fGl5dkOxyadontTYsXtJc823te36ldVG4BolmgyyDkrzn7VQupdNew+1xEgMpBkMp4IIwRWjdDJW4CfUPluSIiQFdYxlZj6xP0qDfTnfd0V/cy7m8q4QPw3klDPZG4IkCDXMw5JY5uO639vT4HosM61Wz1/kpaau7aBNlmExuUE7Hgz6l4J+taN4M8UnQEB7ey04S4QR86sPmTaIkGcex/UUrW9Oa27I67XUwwPb/f+tK6brzWrI091Fe0C2xmO02ywICk/9PcQf0roRndOO5i47hk/+yHv/J016XXsVYduCD9faKxX4o6BNNstjfueQBJJcD5SoJIIUSG7gkYgiLB8KuvLbtJpXYlS0W3bgEwfLJnJknaParX486B/G6N7YWbiwyZjIIkT7ESP2rXLlyx5uxxloxH4ddbbVaG2bg23UHlsPeBg57lYJ+9WisH6b1vUaDWeU+xbvBJctbPp3CMTxA9hOK2vo/UPPtB42mSrLMwRzB7g8g9wRU4cvNo9/sElQ9ooop5UKKKKACiiigAooooAKKKKACiiigAooooAKKKKACiiigAooooAj+v9RGn073WQuBA2qJJ3EL9ozme1YedPa01y9dsadgpW4AcfhkypUc4HEEH5cEwZ2bxjqXt6K+bRAubDsld0n2g44xJwJkgxBw3w/NpSupclZPALDKsTuhhuLNIxyRmQ2cnEPXR+xeKJzRXbg8xnku9xmclduS0tCydvqnBr34stK62ryrJK7G95EZ7Qfb7VIIC/rcQzASOIgARyew96cXNAbmmvWxk/Oogn1CYj2wT+1czLBKsnb6M9PBrHGEtqq/oVBidUsf8Ar2gdvvetLP29aiI91n2quai2G/UcdqsOn6hbtW5FphqbdxXS7v8AlUnKskwUjGc5pp1zTI6/xVkQjNFy3z5T9v8A9bZK+2R7VdR5Jabfft/BbInFtVp0/O3b5dj1odZbGntmyRb1Vtra3rcx5vl/8t++4GFnaQZYzzW8eFeuprdMl5YDRFxQfkf8y5rmo6lk3RMkGYAJ4zyDOJ/UA9q1LwL1J9PrrGjuJtN1HZSv/LgAsAh5IYKDk4j61uwyadLqee4rD4cvQhfH/SUXqV12DbFKsCQxWXgwxPpC7iQIEZjuaT8I+Kf4Tqu0XH/h7zAbXk7VYYMmcK8iZ+XFTnxc6vuvHS22wbai8rLtWd82j5hiPzDEgzniqDpdD5Pk6jUQyI7Sq8hQYuCRBJG7cKP0zb+QqKtUdMg19qk/DDrti9YbT2rpuCwfQWMt5Zyme+3K+4AWc1dq1xkpK0KaoKKKKsQFFFFABRRRQAUUUUAFFFFABRRRQAUUUUAFFFFABRRSWpu7EZoLbVJ2jkwJgfU0AZd8ZepJbuWlN1pKgPZyFa2WJ3DsTuWCOwj3E1rR9MTUXXG7ylKJsCNBb1Lu4yBtbaYABnk7ZK/iXxAutuuGCkytoDkoMt6TjbLAKSYHYkHmR8E2rl/ZcdrgCgsAUCqwchVAhj6VFtfTiCADxXPyO3zLQ0Yo3JIn10Y9qV02iO8QSP1I/r9qlBYpO8kcUmUOaLTOw8tqjNuq6O1b1rLeTchuSyoQGhhPpJzg5x7RUVpdXbS9cUbjYuhrbe+xmxME+ofNI/MD3q1ePdMCVvKZ3SjicSM5niVJ/QfQVVerGz5pexaK21WAJ3wYJ+c8y3Ax+bvS8XnxUzoYnz41d7U+2n3IjrXT20157TmWQ4b8rLyjD7jP9KS/444thHLzbKmy6QSkYgg5KxgEGcAEEARJ+KLTPp9Jfwfw/ILA90JKyCAQ20meRjmovw7pTd1enQRJuKc8AL6zP0gGm45Lk5pdN/Y5+eCnFqW6LB1zxUjWAGd7l4jyn8zJCSN6y43KzAQcz6FwC0iL0VxysXAfUO45A9Ehp9QwRP8Ah5NNurtF67qbRYXBeNzdwCrGBjn0tie09jX3Sa0tljntGAB9B/vvT8fRpHN/48oS1JX4cdWuaLXBnbbYRvLaeAtzIz9Nu6PYGuka5b1GqKs1srut6hNjDuGUlkYfUSR9ia6M8H9RGp0OnvARutifuPSc/cGtMG7aMuVUyYoooposKKKKACiiigAooooAKKKKACiiigAooooAKKKKACqj4960F092yjrudTbJDwyFhE7QQSRM8/vwbTqdQttSzMAPqYrn2/1LU6jV3b/lqiswaDhR8okK1wesxOWgg0nNJpUmWiht0ZNMpbzHZ23hyxBIEHc5keqYxAzJMdwupeE9Kq2pS15ds/IpEEjJ3ERMme+TG4gE7RC+FPDym4l0v6UDBbQUBIDEIMAbtvIYqpIcSKu159iluwE5P7fpNYZyW5qxR6n12VYlgJMCe/0FN9Txjn27/t7RVB8UdYutfa3uhLchtpI38bu+B3jOBUUTes7WDMSVDk7/AFcgtunAwI254pKyzkrVK9u51MfBypSclb2RbOv2iFEItwi6n4Rj8TBCr+pkc9/0qodRe8qavaBaseYLd3TB5KmQBClSSkhsrkEkQYqd6jrTqNEt0DbcRl8xZPoIMKVM4J3AzE5HAxVS1F+21u4CGN5mUrcU45XcHEeoEjBHB5o4WWkl6s0YoNpt9H8e3rXvuK6XTNd0OqDFhCpftzIDQSCY5O7IB/oO0V4ahbeqvz6rdsW1zEeaSjMDB4WR/wB1WDwt1V7l0WHuMQbVy0qsZCSrEAEkYhYKniear2l0zWdCCRB1FwQSDIS0e3Y+qT9Ap96l7yj3cf7+jF5Lc2n1r8/YTsZ8xYO17DwIgYG6QBggMs8+1MOk25MCpIa8ajVG66JblWLKiQARbK4E9+YkZNJ+Ftih7lz5baboESTwqgn3NPcuS2vQTlXNK6HY6T5upsWGYITd2y3Hykjn3gAf5q2b4R603OmqpAHku9obZggGRyT2PvWFeIWLXLczu3pkciAP9OK2f4J3nfQ3C3HnNtHt6VmT95rVibbTfVHIzrU0KiiitAgKKKKACiivLuFBJIAAkk4AHck+1AHqvF66qKWZgqjkkwB9yapPif4m6TTqVsuL9wyFKEG2DBOXkKY7gGe2KybqXjXV3iU11xWtQSF2QJMFSFQScHG6YBmTBmkppbak0bd1Lx1oLNp7h1C3AmCtr1sTEwAPoCfoBNRmo+JmlKFtOr3gIEgbVn2JInGOARn6NGJaG8zW2uO3mD1BkViVU7tpBFsmQUEzIEMpEkSWVzqK2kNpDMr6yq4Bz6A3MkQpOQD7xupTnJ6Lcsomvv8AFW55N1hp7RuWxuhbjMkAEuS2wYEDPB3L7iVel/FY3kJGmAZAN/4mJzIWR9OCQZIGeax7Q6uyiq4N1LiiAplwDEblIGCRGIEZHqWFCY6kwQhLBVMbRuLlGkksA0xJJBiJH1JNDlJ6WX8GfY3K38SQoueZZ3MEZrYtuv4m0kEAbiQeO2N3FSnTPiJoLtoXGvraMSy3DBUTALHgA479wOaxnpFrT+SGuXGtXstF1wi7yFCsCSFZRsUhfUw3MsfKwb2tWlpgtq+hV12kJuVEJByAQZJ4ADM5kkkyEqFke25Vwa3R0jY19pzC3FJPac8A8c8EH9a86rqVm2AXuKJmMyTHMAZMd4rA+lO+oBK2rJK7bQa2ACsxtkkSFI9HyflMeqTUdqrNyxcdt94AHcdjXFhhu3+peAJPqAZVDJkSRVvFe3UrRcPGXjK1e1bWlvs1tWCwIFvaQoYZne5JHfA4EhgYS2bt27bVHc7mAkW1ZZZBtO0iFG0rdgrAhT+aajdNetFzhbSzuZiW/kXhEyXbDgglTuJ3SYOr+DdF5di3CFFCwoIgwTuJI5AJMgHPvHAz5JU7objhb9CU6P0pbCwGZ2MbnaJMcAAAKqjsqgATxTfxV1BLenZSfW4KqByffgTAFPup9RTT2y7SScKoyWbsAKq2l8N3tXd8/VegT6UBzE4HHpX+pmlHQwRjfPN1Ffv8Cu2OqsSPMtrfNuIZ1AmJgYI3bY7/AK8GozXdRN4s7CGYgxG2fYZ5nvnOcitldAqwoG0CAO0DtWQajReZqLrIzBSWl4JAUsxgCM+kn5fYcSDSnCEPMdHheIhJuXLVff6CmkZR0zV5WGu21lieRtZtonPpJxznNQfT/L89BeLiy4i4UjdthhMRkhsloPzczVj1eqtvpNRp7Y3eSi3ASRLkMDc4yViCOw9wKpt71esBQTgyQY7rIjsYGZyI+lHDt+ZtdfsicbtT3Vv7ImfCFiOoFUdSts3G3OskKAyztxDGVxHJj3pHqFyymp01u6D/AA1q35bKmLjbtwme7bonj2pLwfq/KN+5Hy2pYYkrIZuTkwpz/TioxNbYuPqbl/zDcdSbJByLhaZfORtx9P2q8YuWdy6Jfv8AjMs3c/avU8dNVEa+ST6LT7QRPqJ2rwYDQT+tKdV05s2rOnAPmMBcug9ix9CkdoEH/u7V66UCllrgXcSwCAkQSGVUH09RJg9lr5qdNdTV+XdDLd3zcky2MkbtxUjaARB4NX1cm+i+y/2V05mSFm/p11c34KgXNoJABYKVXM85kRmQI4rXfg5pmTp0sTL3XOTPBCH7ZU4rDr2muMfNkqoBUMVkFmI3LPvDKfbOea6G+HOj8rpunU5O0sT7lmLT/WtOBa+xy+J/VRZKKKK1GYKKqPi7x3a0LMvltdZQJAYLk/Kue/B+gNUjxF8W7+Bp7apuyN4lgB9JiSY+39aW8sU6Jpmq9V6zY06lrtxQeAs+pjEhVXlmPsKwTxz431Ovu+Ur+VaWfwlJ9e7EORBbGCCI7/aH1+sv6t7ty47MyZDA8EZac8QPqciobp+pYb2CSzAgOTjJn5Y5H3/fuvnlLYso3oKarqdu5ctm5vhEUHYAIcD2kACdv7feWmrvhjtSQgMwQASfrBPGYz3PFN/K24qR0XTxAe6SiHIgSze0DsPr/wDNQ+WOpqx4e4ytW8gLMnGOT9MU8HT7qgfg3AIkeg8e/HFTnQmuXrw0+kW3bLTDOQCQIPqY8e45yaR/4/f37jeYmYI9JmRBExt57x27UqUsj2Rtxxp6URFtqk9He4nNPB1i3egau0pU4N1AAyjORH0g4xI4M016to30jjawe2+bbiIYHI98xH09pFKdy0apm3DxCjKpIsWi1K7SrLMkGDx+o/8AengS06FGRSh5UjFU6x1FjyaltNqjWealFnRU8Ulr1LVb6ZYOzYDaKCFa0djAE5EjkHuDINKnwzbuuGvXrtxRPoOxAZxk20UmIEScVE6TWMPlgH3ImJ/1qa0mqLAnbBX5ozj3/f8Ayjj60vxpo5vEY8PPrH3HvRfCOksNuVC57G4xfaAZAEmAJJP61brV6qna1/1j/czXv/i5/IN0HmQFYfQ5P6x/5qZZn8TJOEFoi12lTf5hy3AJ/KO4HtPfuadvqBzVMTrJAzz3ptrvEBwq4aCQ3O0AEk8j2j9RUrM0rFPEnqyZ8RdaVUYcKQchoZjMELEHnE9v61nPU+puysoJFtwEhVBDLz7wVye8Dd+7HqfWWuuXYgqAqgzBAH+WYJG2c8+9RiXxJG6F7gxyBzxyWIGOx+1NhjlLzT3/AGOhw+GEIpy3JXprQmocISGthNzASN74wJyFU5n2MDFI/wDGXtWHsAJ5d7aZKk7SvDJA9MYwfrxUvZTTWNKFLhTeCXJGQoDAjgyQPVgxPqqBHkKw9d3eY5gqVjbIAWTj29vapxTttq9/tRDyxbkqvX6f2O+hgrotXdBhSvlBQYksYzjJ9QE9p7VXeoaB7NxrN1SlxDtIEYYwR6gTMqQf2qe1OsH8GmlsqRcV977zDTJYSJBLQw5HYQTUT0i35t83LrHbbO9i0mSAYBzMemSewX9KvjfLzyff+l8zPz3cif6UrKvkWja817S2Wt3VX1m9LFgZ2gpAGezHGMw6aJ1UXrrhi6sFltzD1Mjbj2IgmM8imuj1S3NSLuoDurON6o0NBBCxtA4OyI/bNPrWilremZthJCuzQQGc+o85gUx+WCi9+v1YtJxep4XW3b1nT6Uid1zfaCCWO9go5ESBMED/AFrpK5qbGjsor3FREUKu45IURjuTHtWDeENBpl6kqguFs3sPI2kW7kK3A/lEkR+Y8c2f4ndbXV7Et3FZVb0AAkhpje8gQsjCz6ttNjkUE6OXPzSs1Pp/WLN62txHG1uN2D+oPFFUH4U9DunRM9y7Ie6zJifTtQYkYG8NxiitMW2rYtlL8caf/wC56sXNqszRbN3A2m0DvUlhJDYEcR7iqp0lEfzi29io2oQIDcyATO0zGTyK2H449HFzS2tTgGxdUO3fy39MfX1lI+5rJNDrWuX7xaBuIYAe0BZGBjFIlj8zGQV6Cei0dxbe139LDKAD9RuA3Ee4mK83bECFGB2FTKWZBZjtRcs3++TUZquuPOyyNo4GJZsz7dz2qsslOoq31NmPH2Iyzpgbkt8qgu32Hb94x968arUl23E5+2AOw7xH/ipjRa4399tx+IVI3QOBzAP5gczz7R3b6XpgW3ca8vAKr7DE7vrmPb+tJ8VX5t+38Dk1E96RNPdFiyh2ag3H8y5cMptglYHvEcDJOe1NbDWUW+l5DcuAbLLo/oUqTJORKntIyOwOaRs9TZNPcs7VK3SrEkZBU9vb/wAfek7l2z/DqAri+GO5plCuYge4x/X6Vpohtp0xIEz9Tx9/t9TGamdMyoTpb7SrD0kZ8tzx/wCYkjOPmNRHS9ULV627fKrScTjj/wB/0p3e6W7S9pgyn1KwYSJnDRw3ODB+lLmls9CHOxk0oxU8qYMfT71adF4pIspaW1bG3Bdl3Me+JwJ9jI+lRuv0aPcD3LgtiBvMd+DtUEnjPBxXix0lLhjTXxcbcQEcbGgZ3ZOcc4xBpU+TJG5f0Ssl6SLZo+oWrmGRUJ4uL6QMH5kEjJiSM5/d5bLI4U/zAEe8mAQR98Ecg+xIqlaPUFTtYEEGCDyD3qz6XUb7clvUhAHE7f0O4we5H61iyY+UdKVR02JO48wrDHJyIYDgEe09u9er+ohdxMDuf7470l1NVXIYEBZ5BIaeCASRmDkd8nmILW68n6dgBwM9sQe33xS4Jy2FKV7Erq+qoAQu5j2Y+mMSTGcHjme/0MO2vBtai9nco8se0kAGcggZXA5NNNWyou68x9QlUWZ/UkECJk/cZppcuW7iMlncs+qGiSJBAJBgjcP0itMMdL0IcqVEULmMAycfyjtGfv8A6VOeVacC4m5EAJZS0glOJHJ5PJMAgY7RdnptxiCQyqolmYRtmYwYn+2RxUhb19pptKBt8sgN7sfmMNMfpHeK1ZH/AIlpTfRkdquqPcMuxYfykmIgYgRHAH7ewqwaEC7p7KWtHcOruOxt3nMJcAyY3tsBEAY4IPvULotEwzelLYGeFB4xIMnt+wpW1qrupu2dOL5VEOyyz+kWwTzIzwI9+BTION0iHN1UR913rXnm82sQnWBlVCkBV2HZcDAMSWMYPYgRTcdTuXtM9pmkwvpM5UNOAsLIMMSeYHMmmj6QJ57Nc3m27KpXh2BAD/5CST9qR6Tm4qbZzJ9wIMz9DjniBVMlPXt/slctDjpenXeWIOy2JMdzOBx3OK89QuxtaRi4C30MzmIp1Y1twuNPpFYA+mUEvcg7iTAk8SB7CldXZJS0l1LRW9aF1WtYcCdvq929MxH5vvVUpXzNEzncWhPpfUYhoncptwJgsRPmEbjuPJgkcnERX250p7zm5pwSpZbZk4LsdoWJJLGZPbBiRw31PThZsXCLrTwUjnEqcDacnvkZq0/B3RXtTrrJOLWnDXSNuCQCiCY+YFgfsGpsVzO4nKkmtzeej6PydPatY/DtquPcAA/1op5RWsWRPizp41Gi1FogNuttAIkbgNy/swB/SuatNo4tDVAgAXPIYHtKl1IPsI2x9a6pdZBHuIrkDqKXbPmaVi34V1lYe7ISsxPfNKyRbaaLwlTJ7q+t3WECkFQ21o5/mH09/wBqblrCG5cRLpUuv8Mx4IUjzATwTBjvGKjOj3TtuRBK7boB90Yf0g5qVbXXQ1q9qLQe073bqWmgIxYlXjkiGg59vrSVBLmX5qdGEriqPKajTozXULFjMIZxPM4/171DvqH27SxI9jXgDtk+33rVPAfwje8Fv6+bds5FgSHb2Ln8g/wj1f5aMeKvUJyjBWzPOh+H9TrG2aay9094EKv+ZzCj9TV/6f8ABTVuJvaiza/wqGuEff5RP6n71t2g0NuxbW3aRbaLgKogD9BTitCgjJLiZP8AToYhq/gbeAm3rLbH2a0UH/8AQdo/aqL1/wAIa7p8tftMi/8AVtmUPsCy8ZjDAcV1TXm5bDAqwBBEEESCPYj2qXBFFnl11OR/4S5dtI6IXCghiMwZyT7TzNB6Vd3pbVfMe5wEBLSMnESY749/aTpXxP8Ah+2iDa7QFktTN20vFv8AxqP5PcflkkGMCjdGvBjbYap7erNzYCR+GiRBJMe2IGOPvSOWSddDRGdq0fNJqn1KlHJ863lSYllGGU9y2BHfFTPTMFSRKn0kZ4OO2Z4P6VEdJaza1Nxr11t1ot5b2xuFy4DIJJHyN6uwPGeauN7Rqj3QVJUENgHg+r3mO01h4lcrpGhbUMNdZUEG3BH2HuSIOeQQTnMjtFRN/V/ww3kBrryEByEGCWjuxExzirm/TfMDMgDIRKxIBj6mPbB+9Qvnaqzqb+o0qpc8mzDO0QluAd23f82OBkwcUvh0pSUWFNRKre6Yf4Mas3bbM7m35cy8Z9RkZMg98Ag/ZI6dbNoXN2643pCwNomSSfeBtjtM9qNa2mAsvZFx72W1K3APLLSDCwAdpMgjOIqc8JeE73V9U7BRZsK03GX5Un8lscbiM+wmT2B6ThdJFJSdXLYq7PcuttJe67MfQJMkmTCjkk/SrFo/h11S5Dpo3UH+Zktkfo7hv6V0J4c8MaXQ29mntKn8zcu31Zjk/wBvaKmKasaRmlxP+KOZuoeAOrBZuaS4wGfS63D9YCuSSfsTVVvWirFGQqw5DSrD7gx/auw6hfEnhXSa9NuotBjEK4w6/wCVxn9OPcUeH2JjxX+SOX9BqlQOlxSVcDiMETBzT42kSy72AzSSgJHI7nb7Bd3sQYzipjxz8OdT0/dcH42mnFxeVB/6i9s43CQY7TFVbRdSu2Wm2wGZEiRjvFZ8mJ7r5dDRzKSuI+6HeCtcvecbVy1bLWjyz3D6dufcFp7/ANafdOFhi5to4AVDLNwwX8QfUM+2J9jFQNtwbm8pvUMGZcwRMsCe05E1L2takOyr5YvXDtQHAUHdt+sEqOfy1MtqQxvds89QdXe3auMyrcb1sokxk/1MVsHwU0EWtVf2lVe75dsGPkRRBgcSSf2/WsT1Bc3S0AqBsUngExJB7sAR7xumulvAPSTpen6e0wh9m5/8zeph+hMfpTYrzHOzPUsFFFFOEhXP3xh6Ctjqtu6NwTU/iETHrBC3AuDyNh+7Hsa6Bqi/GPoJ1fTiyEB9O4vg/wCFQQ4nt6SW+6iqyVolGDOlka24NOZstgfRXUEj/tYkf9tLabpL3UhrnptllC8lRMt6ScCc/rTHT9OeTdUhghPmbZmNwEmcfmB+2akdRomNy3dQNDRuZJBUjDZHGKx5G1s/f4HQwO4kv8P71rR9St3NQEKqxQsfyFgNrgfT37Bj3iukxXNJ6ct64wWfNiQMAeyj2E5Md4nk1cPh98TjaVdPrZ8tYVbsZSMBXAyy9twEjvPa3D51JUyc+DxUpQ3W6NmopDRay3eQXLTq6HhlMg/qKXrYc3YKKKKAPN22GUqwBUggg8EHBB+lc2eOuhL06/f0vlbhdK3bN4mWW3JlZPcNIJ5OCeRXStZ58YumWrlvS3HiUv7fqVZTuUDvJVaXk0i32HYJVOmYt1fpwmyyWnRbiqIZgxa5xcIAPpBPAMfm9q13oloXLriD6dq5ycKBz3H1Oayy3p0S6Lu4XCDuRfbJK7scRGBzWk+A7pPJJJySeSTk/wBa5WeXM0/zU6a2sul7Rqllu2MCP7dqxXxPfJh7ZYAqbF4DEhSDmIwZBj7CT33HxFf26c/asIu2d157Xa6QO8AjKnBn9cn6URSjO10/GLwu1zMR6PpLjsNC2mQ3dXsFq4w9VtcEsvp4AlmAI4INdFeH+jWtHp7ensiEQR9WPLMT3YnJqh/CXRh3uXSB+AotKcZdgGuHjkKLY57txNabXTwNuCbMXEyuVBRRRTjOFFFFAHxlBBBEg4IPeudvi14X02k1YGmbb5im41n8tvPpCfyqfWYOBGIBArZPGXjKzoE2kh77D0Wpz9C38q/1PasFv+f1LUXWZhI3Pcun0gL7sBJ4AAXsFA4E0nLkjFam7hcMq8SW31GvVrbadRp0YqGRTcECbjGc8CFEECPoDkVDdWaHFsERbULjifmb+pj9KsOtv2xsf/n3Nu0XOQGURkEkMAII+1RXRfD76q7t3hRDO7E5AEdvckgCfqe1ZsD0uX4xmV+XQvnwr6U/UGsJftltNpib5acNdLg2wTHqAXcCk8HPYVvdUT4N9DfS6Am4pVr9xrmw/lWAi/cELuB9mFXutsFSOdJ2woooqxAV5uIGBUiQRBB7g816ooA5w8d+Hn6Xcu6dYa1qgWtOTACryrEt8ySM99y/UCB6TqN6KJIyA0Y/1rdvi90Y6jp7XEH4lg+YvvtkeYOP5fVA52isN6iLVo2LiY88N5ijhWG0zAMZ3HjGB3ms2SKuq3NPDzp6n3SXdQNU9qx63unaqmIJiVOSBgCc4EfSvWs1iFbCLZ8lrYNu45bNy4Y3Mx4EZPfnvFIatimoVkbyy20q6/lnBP0jP+zUhp7O64/Tzq7a6dLjXkusuHuBdqiQZyCeJ4POKXCK5bOgpcjTR6uXf4S8w02rLbVE3bLMqseYkfNGeSZOPtL6L4kdStEKb/mEwAHRTHvLCCf37TNQNtrGnxcVrjnMDgZP+IGe2O9OtX06z/EWRany7gBAYklQvq95g+3aT9KV41PS0hrnCa86t96Ln0/4mdSZZOntPzG224mOfzmTyaR1XxU14O1bdgc52NEnjJeIAz+sVVl8Q3E1JP5FJUW5CqCvpxP0GZwQTT/QarWaZW1QCWresZ0VnAbaskvC8yoxkduKvDJlb82wvwsVfoXoSnWfGHVBp7V46q0ovAkJa2h1A/mBUkSfriYPFRV/U3jqbFi47OzD8S7cLMxxLwZ4BBxxxUW9vR2dSRubVWFydv4Rf09juJgN3nJn6146WTtuXTM3Pw1lpITlzzOTCzgfN71XNct37EyhFR0Ve1b/AMCradZZlWFZ2I/ef7EVdfBNzbFVNUxVj8J6hBJLLC5Yzx3z+lZsqdCuYu/i3UfgAfSsmvaYXLqK3ym4oM9wWE9/aa0freqW9Y8y0d9uJ3KCR7ZPb9azvWHOMVWF2wxtJaDvT9bZda1hH8ks3lpdt+nIwu5eGJO3HENmTxY+l+NuprdGncW71yYG5IZ+c+ggDg/19s0TxAVdvOUbfNw2CYuAQ2f8QEjnk8ETUv0rqV3ybVk6cB2fda1Lgq5Bb8rT8gJgsDAn9a1YrSuLpdvUfHDCVNpO+/58y8W/iZeUlbuiCsDB/EK5+xtyMzzS5+KC7ZGmJkMY8zPp5GU5+lUzW3104vG+wGsVohwbm9ScFXB2l9pGDmAKY9T67ZDSlm3dVRIe5IkifVEnAgEKBBBbA7XlnyJ0tfkD4Xh6VQv3f3fyLbqPi3dJKWtF6s5Zyw+nCCZ+9V3qPxB6hfUr5osTMC2u0xgD1EluTyCBxmo3qHUitm3d05NsGfMRYMMTIweYKucifSAcSBB67rt27b8u9FzdG0sDvQiMCOxxjgzODxWOXJP81/PcnHDFDVY17seaHod3VMlwNttXLhtvqHB2Bts+onO6cZ5LCDTW3qzZXV6QvbG87N4JKMUPZpwMDkdyPoXWjawmjV9Rdutauu9s2LTAEFBNu4Q35t0Y4iKr4e15CjY3nByWb8mzaIAH826cx/4p0sacaZSeRzk10HuhthdOXkR5h/ovP0niPp9aa9K0ty7c327W+9cMWRgDup5I7lR7QTkd3bv5VyxZKrcCst28hIAPykoSewAz9zWj/CLoh1Grua5p8m1K2cyC7DMDttXER+ZcmMEE3p3MHETTdI1fofThptNZ06mRatrbn32qBP680+oorWYwooooAKKKKAPjqCCCAQcEHg1zj8SfCJ0WoYNcAsXmZrRhvQC0xtHJQbRjkQY7V0fVY+IXhcdQ0jW1MXUlrRmAWj5W+h4ntz9DWcbWhKdHPmp0Li1tcE3EAZCOHQkgnjdgjg/6ioVlqbuX71x7KksrqGRS3ZgMqynKiVAgA5EYJmnOqtKpRtRaQpcHpuKYBI5BMYMZB4I4JgxjuUOlnRxZ01TIXR6d7jd8CCTPER/arF/FEPbZf/SA2AmRgQeffn7/ALV5W8gtk21hSPmGRHfIEAfrSDOBA/YVnnJzeqLud7C+r0HmMXsFYYkm2SFdCcsVzBWZxPtzSOo0GrYeWwvFUG4LEqhY9lmMn2ivZtnbu/LBbgnAkk8QQACSR2BPAJpnZ1SEeptoPC71BzIJjdA+xgmfarQeStCVxNKnTJDqV21cdT5VuyFthDbtD5iJ9TtG3cZzySB70hqdWEUu0ACBtHMdoWZjBz9zUd1A7SoUYIgq0ggtgdw08cgD2nBK5tPqbu0FmGwALOW52jkiYk+4+kGm+G2+aRnnxNqkKarWu3lqgjfwJEtmBzgc5mYwfTk0r/C20ZSpB2W1AWC44eWDNgLviAM7mOIJi+eEfhOboW9q2ZEKnbaAh4IwXlQQc8MJH04rRNB4L0VrPkh2I2k3CWkREQfTxjApyxy0ozOd7mJXesIN3zad/kCzClt0XiwyBDnYY7CYMSY+zeu+nzgd1xyqoigMGAUgRgEGYxkex4roLq3hDQ6mPO0tliAFVtgDKBwAwEgDsOKyvxz8O9VZtObLG9p0/EVQJddsQNpOPzEtbjgSsUSxUEcjWqKkmrIBVQHDrDKMkgZMHswjkf2pbXPduWkUXmvWLQwMbrKT6hAmOB3xHAFQ/wDG7L7Xx6GckEHEK4ZXDAn5SpOQZzKkcUtf1EMCJW4PnZYIXIEtJJHqIEtAMrxSfDcf09TZi4rXUd9buadXbyLjPaZRBeVYEiWVlGNwMHcAoyR2mmXT7b3WSyoO5jEAcfoR2gEn/wCC8173kfZcs2rrbQwPlkGO/qEbiCGUgTBDjEEVEXeuXCjIoRFaJCLHGBnmIMR/ajzS2RsjxDrTUnuodUtLs0hIa3bG0XFAw+ZcGPUkng5mc8EV3VWCtzaYDD2yvsCD7H3qPJp9Y6mdoS5bF1V+QMSCs5MR71aOLw1pr+bifErQNDrzZN3aqt5lp7MuJIDxkc+odj9ae6PT+VtuOB5jECzbbJLEwpYHhZyPcilLWt/FW3bs2LbSQGUDuMkuRAAAmQMZivvUek7breZdQ3Q0FDBEQdxMkwwOCGyIbuMS23o9EKnl5U63Y7vdCU6o6W07Xr7XPU/G6VzHowN+7uY2/cjorwz0K1odMmntDC5J7sxyzGe5P7YAwKqXwo8FnSWv4nUL/wDUXAAAebaRgH/8h5J+w7GdCrRji0tTnydhRRRTCoUUUUAFFFFABRRRQBQviF8Pl1oN7TnZfAyswlz7/wAr8ervAB7EYp1XpuqtXRbuo1q5aG8rsAAABhlIEN9wSJBk11RSOr0lu6hS4iuh5VgCD+hqjgnsTZyvZ1rDbuhCrBlK4YNkzuMMPXtMgxlo3eoUjcW67N6fmk7UtLzzAxiJAAHcqOa6H1vw26ZdB3aYCTMqzKeZwQ2Mz+9JW/hh00CPILCIhnZo44k++fuT71XkfQmznvU6gFSu8RKkuVgsOJIAE+0wTkwSCSVk0ZVoVWeYC+gjdK/lMYMnEYMDBGK6MseAunIUI0qEpEEyeBAkEwSO08dqmtF06zZEWrSIB/KoH9hRyMLOfvC/w/12pl/4byVJjfelCACJ2oZIk5ypBzkYNbF4N8EafQDcqhr5ENcI/oo/Kv8AWrTRV1FJ2RYUUUVYgKKKKAKN47+HVrW2rhsbbV9juDGShaZMj8s5ll98zWN9U6HqNNduLrA1u55bkMPWrBI2mSQSsAD0zgAQDMdO0hrNHbvIUuotxDyrqGH7GqOC6aEpnJnSdhUneUbtsAk8ADiQcf2PNL6e6lu6Cyo+5doC2xEn0mEOCwBMSANyqYP5ugurfDLpt+P/AKcWiogGz6MTPyj08/Tuaz3xl8NBpV8xdSWRVJ2NaBzM/NunJOZnGOIirhqWU2tjOrti2bQhSLg3Fh7ARExjndxn07Yk066dds+XsIOJG8qgALYyTDbYggziDgyYv/h/4Y+eDu1KiVVhFk45iB5sbhPMdzjJqzaH4O6VWm7eu3BM7RCLzOTlvYYYf1qvht6FnkfcxW1pbj3ALCE7xARVLOwB9UQJLEETt7RnE1s/w/8Ahx5RXUaxR5ghkszuCEGQWMkFgYMDAOZJ4vXROg6fSJs09pbY+mSZyZYyT+9SVXUF1KOTYUUUUwqFFFFABRRRQ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36" name="AutoShape 8" descr="&amp;Kcy;&amp;acy;&amp;rcy;&amp;tcy;&amp;icy;&amp;ncy;&amp;kcy;&amp;icy; &amp;pcy;&amp;ocy; &amp;zcy;&amp;acy;&amp;pcy;&amp;rcy;&amp;ocy;&amp;scy;&amp;ucy; &amp;kcy;&amp;acy;&amp;rcy;&amp;ncy;&amp;acy;&amp;vcy;&amp;acy;&amp;lcy;&amp;softcy;&amp;ncy;&amp;acy;&amp;yacy; &amp;mcy;&amp;acy;&amp;scy;&amp;k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40" name="AutoShape 12" descr="&amp;Kcy;&amp;acy;&amp;rcy;&amp;tcy;&amp;icy;&amp;ncy;&amp;kcy;&amp;icy; &amp;pcy;&amp;ocy; &amp;zcy;&amp;acy;&amp;pcy;&amp;rcy;&amp;ocy;&amp;scy;&amp;ucy; &amp;kcy;&amp;acy;&amp;rcy;&amp;ncy;&amp;acy;&amp;vcy;&amp;acy;&amp;lcy;&amp;softcy;&amp;ncy;&amp;acy;&amp;yacy; &amp;mcy;&amp;acy;&amp;scy;&amp;kcy;&amp;a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42" name="AutoShape 14" descr="&amp;Kcy;&amp;acy;&amp;rcy;&amp;tcy;&amp;icy;&amp;ncy;&amp;kcy;&amp;icy; &amp;pcy;&amp;ocy; &amp;zcy;&amp;acy;&amp;pcy;&amp;rcy;&amp;ocy;&amp;scy;&amp;ucy; &amp;kcy;&amp;acy;&amp;rcy;&amp;ncy;&amp;acy;&amp;vcy;&amp;acy;&amp;lcy;&amp;softcy;&amp;ncy;&amp;acy;&amp;yacy; &amp;mcy;&amp;acy;&amp;scy;&amp;kcy;&amp;a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44" name="AutoShape 16" descr="&amp;Kcy;&amp;acy;&amp;rcy;&amp;tcy;&amp;icy;&amp;ncy;&amp;kcy;&amp;icy; &amp;pcy;&amp;ocy; &amp;zcy;&amp;acy;&amp;pcy;&amp;rcy;&amp;ocy;&amp;scy;&amp;ucy; &amp;kcy;&amp;acy;&amp;rcy;&amp;ncy;&amp;acy;&amp;vcy;&amp;acy;&amp;lcy;&amp;softcy;&amp;ncy;&amp;acy;&amp;yacy; &amp;mcy;&amp;acy;&amp;scy;&amp;kcy;&amp;acy;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9346" name="AutoShape 18" descr="https://lh6.googleusercontent.com/-lou6cQSCLRM/Up7tIj1poMI/AAAAAAAAAbQ/2cPPksWK7GM/s492/mask.png"/>
          <p:cNvSpPr>
            <a:spLocks noChangeAspect="1" noChangeArrowheads="1"/>
          </p:cNvSpPr>
          <p:nvPr/>
        </p:nvSpPr>
        <p:spPr bwMode="auto">
          <a:xfrm>
            <a:off x="155575" y="-1804988"/>
            <a:ext cx="3895725" cy="3771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uk-UA" dirty="0" smtClean="0">
                <a:solidFill>
                  <a:srgbClr val="AA0E28"/>
                </a:solidFill>
              </a:rPr>
              <a:t> 	Театралізована діяльність у дошкільному віці є одним з найефективніших засобів педагогічного впливу  на розвиток особистості дитини. Спостереження показали, що театралізована діяльність допомогла дітям: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реалізуватися у самовираженні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збагатити та активізувати мовлення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пізнати себе через відтворення різни образів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вдосконалити рівень художньо-естетичного сприйняття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закріпити знання, вміння, навички, здобуті раніше в умовах спеціального організованого навчання</a:t>
            </a:r>
          </a:p>
          <a:p>
            <a:r>
              <a:rPr lang="uk-UA" dirty="0" smtClean="0">
                <a:solidFill>
                  <a:srgbClr val="AA0E28"/>
                </a:solidFill>
              </a:rPr>
              <a:t>розкрити духовний і творчий потенціал дитини, адаптуватися в соціальній сфері</a:t>
            </a:r>
          </a:p>
          <a:p>
            <a:endParaRPr lang="uk-UA" dirty="0" smtClean="0">
              <a:solidFill>
                <a:srgbClr val="AA0E28"/>
              </a:solidFill>
            </a:endParaRPr>
          </a:p>
          <a:p>
            <a:endParaRPr lang="ru-RU" dirty="0">
              <a:solidFill>
                <a:srgbClr val="AA0E28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99FF33"/>
                </a:solidFill>
              </a:rPr>
              <a:t>Висновки</a:t>
            </a:r>
            <a:endParaRPr lang="ru-RU" sz="5400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521494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rgbClr val="FFFF00"/>
                </a:solidFill>
              </a:rPr>
              <a:t>Казку слухав і мурчав,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FFFF00"/>
                </a:solidFill>
              </a:rPr>
              <a:t> і на клавішах заспав.</a:t>
            </a: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uk-UA" sz="3600" b="1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rgbClr val="FFFF00"/>
                </a:solidFill>
              </a:rPr>
              <a:t> </a:t>
            </a: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endParaRPr lang="uk-UA" sz="36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uk-UA" sz="3600" b="1" dirty="0" smtClean="0">
                <a:solidFill>
                  <a:srgbClr val="99FF33"/>
                </a:solidFill>
              </a:rPr>
              <a:t>Дякую за увагу</a:t>
            </a:r>
            <a:r>
              <a:rPr lang="uk-UA" sz="3600" dirty="0" smtClean="0">
                <a:solidFill>
                  <a:srgbClr val="99FF33"/>
                </a:solidFill>
              </a:rPr>
              <a:t>!</a:t>
            </a:r>
            <a:endParaRPr lang="ru-RU" sz="3600" dirty="0">
              <a:solidFill>
                <a:srgbClr val="99FF33"/>
              </a:solidFill>
            </a:endParaRPr>
          </a:p>
        </p:txBody>
      </p:sp>
      <p:pic>
        <p:nvPicPr>
          <p:cNvPr id="141314" name="Picture 2" descr="http://img.mota.ru/upload/wallpapers/source/2009/07/15/11/02/3572/animals_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357430"/>
            <a:ext cx="4243382" cy="3182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57364"/>
            <a:ext cx="4757742" cy="4572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000" dirty="0" smtClean="0">
                <a:solidFill>
                  <a:srgbClr val="990000"/>
                </a:solidFill>
              </a:rPr>
              <a:t>Спеціаліст </a:t>
            </a:r>
            <a:r>
              <a:rPr lang="uk-UA" sz="2000" dirty="0" smtClean="0">
                <a:solidFill>
                  <a:srgbClr val="990000"/>
                </a:solidFill>
              </a:rPr>
              <a:t>вищої </a:t>
            </a:r>
            <a:r>
              <a:rPr lang="uk-UA" sz="2000" dirty="0" smtClean="0">
                <a:solidFill>
                  <a:srgbClr val="990000"/>
                </a:solidFill>
              </a:rPr>
              <a:t>категорії</a:t>
            </a:r>
          </a:p>
          <a:p>
            <a:pPr marL="0" indent="0">
              <a:buNone/>
            </a:pPr>
            <a:endParaRPr lang="ru-RU" sz="2000" dirty="0">
              <a:solidFill>
                <a:srgbClr val="99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33526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solidFill>
                  <a:srgbClr val="FFFF66"/>
                </a:solidFill>
              </a:rPr>
              <a:t>Туз Тетяна Миколаївна</a:t>
            </a:r>
            <a:br>
              <a:rPr lang="uk-UA" sz="5400" b="1" dirty="0" smtClean="0">
                <a:solidFill>
                  <a:srgbClr val="FFFF66"/>
                </a:solidFill>
              </a:rPr>
            </a:br>
            <a:r>
              <a:rPr lang="uk-UA" sz="4000" b="1" dirty="0" smtClean="0">
                <a:solidFill>
                  <a:srgbClr val="FFFF66"/>
                </a:solidFill>
              </a:rPr>
              <a:t>музичний керівник</a:t>
            </a:r>
            <a:endParaRPr lang="ru-RU" sz="4000" b="1" dirty="0">
              <a:solidFill>
                <a:srgbClr val="FFFF66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785926"/>
            <a:ext cx="3335505" cy="466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26889" y="2564904"/>
            <a:ext cx="3347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Життєве кредо: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633" y="334492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Жити щоб здорових дітей ростити, успіхам, діям творчим їхнім радіти.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Любов виховується любов</a:t>
            </a:r>
            <a:r>
              <a:rPr lang="en-US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ю, доброта – 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добротою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життям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Найг</a:t>
            </a:r>
            <a:r>
              <a:rPr lang="uk-UA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рше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втратити</a:t>
            </a:r>
            <a:r>
              <a:rPr lang="ru-RU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</a:t>
            </a:r>
            <a:r>
              <a:rPr lang="ru-RU" sz="2400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71736" y="1142984"/>
            <a:ext cx="6115064" cy="207170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2800" i="1" dirty="0" smtClean="0">
                <a:solidFill>
                  <a:srgbClr val="FFFF00"/>
                </a:solidFill>
              </a:rPr>
              <a:t>	Театралізована діяльність – засіб сприяння глибшому засвоєнню художніх образів, прояву емоційного, естетичного розвитку дитини.</a:t>
            </a:r>
            <a:endParaRPr lang="ru-RU" sz="2800" i="1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34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7030A0"/>
                </a:solidFill>
              </a:rPr>
              <a:t>Проблемне питання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2401887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714752"/>
            <a:ext cx="410564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2857496"/>
            <a:ext cx="2498711" cy="35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r>
              <a:rPr lang="uk-UA" dirty="0" smtClean="0">
                <a:solidFill>
                  <a:srgbClr val="FFFF99"/>
                </a:solidFill>
              </a:rPr>
              <a:t>Залучення дітей до творчої, соціально значущої діяльності через ознайомлення з театральною виставою як видовищем та використання театралізації як вправляння;</a:t>
            </a:r>
          </a:p>
          <a:p>
            <a:r>
              <a:rPr lang="uk-UA" dirty="0" smtClean="0"/>
              <a:t> </a:t>
            </a:r>
            <a:r>
              <a:rPr lang="uk-UA" dirty="0" smtClean="0">
                <a:solidFill>
                  <a:srgbClr val="99CCFF"/>
                </a:solidFill>
              </a:rPr>
              <a:t>розвиток обдарованості, закладеної у психофізичних, сенсорних, когнітивних особливостях дитини; </a:t>
            </a:r>
          </a:p>
          <a:p>
            <a:r>
              <a:rPr lang="uk-UA" dirty="0" smtClean="0">
                <a:solidFill>
                  <a:srgbClr val="00FF99"/>
                </a:solidFill>
              </a:rPr>
              <a:t>створення умов для розвитку </a:t>
            </a:r>
          </a:p>
          <a:p>
            <a:pPr>
              <a:buNone/>
            </a:pPr>
            <a:r>
              <a:rPr lang="uk-UA" dirty="0" smtClean="0">
                <a:solidFill>
                  <a:srgbClr val="00FF99"/>
                </a:solidFill>
              </a:rPr>
              <a:t>особистості, творчої самореалізації</a:t>
            </a:r>
          </a:p>
          <a:p>
            <a:pPr>
              <a:buNone/>
            </a:pPr>
            <a:r>
              <a:rPr lang="uk-UA" dirty="0" smtClean="0">
                <a:solidFill>
                  <a:srgbClr val="00FF99"/>
                </a:solidFill>
              </a:rPr>
              <a:t> кожної дитини.</a:t>
            </a:r>
            <a:endParaRPr lang="ru-RU" dirty="0">
              <a:solidFill>
                <a:srgbClr val="00FF99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CFF33"/>
                </a:solidFill>
              </a:rPr>
              <a:t>МЕТА:</a:t>
            </a:r>
            <a:endParaRPr lang="ru-RU" dirty="0">
              <a:solidFill>
                <a:srgbClr val="CCFF33"/>
              </a:solidFill>
            </a:endParaRPr>
          </a:p>
        </p:txBody>
      </p:sp>
      <p:pic>
        <p:nvPicPr>
          <p:cNvPr id="131074" name="Picture 2" descr="http://www.elephant.ru/images/toys/276/276-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4357694"/>
            <a:ext cx="2557454" cy="1937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714620"/>
            <a:ext cx="5043494" cy="4143380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Театралізація окремих епізодів казки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Драматизація казок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Показ настільного театру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Показ театру іграшок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Організація ігор-імітацій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Інсценування та читання за ролями віршів, написаних у діалогічній формі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Розігрування за ролями літературних творів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Оздоблення сюжетного ігрового поля</a:t>
            </a:r>
          </a:p>
          <a:p>
            <a:r>
              <a:rPr lang="uk-UA" dirty="0" err="1" smtClean="0">
                <a:solidFill>
                  <a:srgbClr val="FFFF00"/>
                </a:solidFill>
              </a:rPr>
              <a:t>Сюжетоскладання</a:t>
            </a:r>
            <a:endParaRPr lang="uk-UA" dirty="0" smtClean="0">
              <a:solidFill>
                <a:srgbClr val="FFFF00"/>
              </a:solidFill>
            </a:endParaRPr>
          </a:p>
          <a:p>
            <a:r>
              <a:rPr lang="uk-UA" dirty="0" smtClean="0">
                <a:solidFill>
                  <a:srgbClr val="FFFF00"/>
                </a:solidFill>
              </a:rPr>
              <a:t>Розробка сценаріїв</a:t>
            </a:r>
          </a:p>
          <a:p>
            <a:r>
              <a:rPr lang="uk-UA" dirty="0" err="1" smtClean="0">
                <a:solidFill>
                  <a:srgbClr val="FFFF00"/>
                </a:solidFill>
              </a:rPr>
              <a:t>Ряджання</a:t>
            </a:r>
            <a:endParaRPr lang="uk-UA" dirty="0" smtClean="0">
              <a:solidFill>
                <a:srgbClr val="FFFF00"/>
              </a:solidFill>
            </a:endParaRPr>
          </a:p>
          <a:p>
            <a:r>
              <a:rPr lang="uk-UA" dirty="0" smtClean="0">
                <a:solidFill>
                  <a:srgbClr val="FFFF00"/>
                </a:solidFill>
              </a:rPr>
              <a:t>Інсценування віршиків, казок самостійно</a:t>
            </a:r>
          </a:p>
          <a:p>
            <a:pPr>
              <a:buNone/>
            </a:pPr>
            <a:r>
              <a:rPr lang="uk-UA" dirty="0" smtClean="0">
                <a:solidFill>
                  <a:srgbClr val="FFFF00"/>
                </a:solidFill>
              </a:rPr>
              <a:t> та з однолітками</a:t>
            </a:r>
          </a:p>
          <a:p>
            <a:r>
              <a:rPr lang="uk-UA" dirty="0" smtClean="0">
                <a:solidFill>
                  <a:srgbClr val="FFFF00"/>
                </a:solidFill>
              </a:rPr>
              <a:t>Сюжетно-рольові ігри</a:t>
            </a: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B0F0"/>
                </a:solidFill>
              </a:rPr>
              <a:t>Форми організації театральної діяльності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248126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857232"/>
            <a:ext cx="2498872" cy="332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9" y="3929066"/>
            <a:ext cx="4081211" cy="2608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розширення життєвого досвіду;</a:t>
            </a:r>
          </a:p>
          <a:p>
            <a:r>
              <a:rPr lang="uk-UA" dirty="0" smtClean="0">
                <a:solidFill>
                  <a:srgbClr val="99FF66"/>
                </a:solidFill>
              </a:rPr>
              <a:t>ознайомлення із виразною мовою народних казок різних фольклорних жанрів;</a:t>
            </a:r>
          </a:p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мовленнєвий розвиток, який передбачає збагачення словника образною лексикою, виховання звукової культури мовлення, навчання монологічного та діалогічного мовлення;</a:t>
            </a:r>
          </a:p>
          <a:p>
            <a:r>
              <a:rPr lang="uk-UA" dirty="0" smtClean="0">
                <a:solidFill>
                  <a:srgbClr val="66FFCC"/>
                </a:solidFill>
              </a:rPr>
              <a:t>використання різноманітних вправ,</a:t>
            </a:r>
          </a:p>
          <a:p>
            <a:pPr>
              <a:buNone/>
            </a:pPr>
            <a:r>
              <a:rPr lang="uk-UA" dirty="0" smtClean="0">
                <a:solidFill>
                  <a:srgbClr val="66FFCC"/>
                </a:solidFill>
              </a:rPr>
              <a:t> етюдів для сценічних навиків </a:t>
            </a:r>
          </a:p>
          <a:p>
            <a:pPr>
              <a:buNone/>
            </a:pPr>
            <a:r>
              <a:rPr lang="uk-UA" dirty="0" smtClean="0">
                <a:solidFill>
                  <a:srgbClr val="66FFCC"/>
                </a:solidFill>
              </a:rPr>
              <a:t> відтворення розвитку;</a:t>
            </a:r>
          </a:p>
          <a:p>
            <a:r>
              <a:rPr lang="uk-UA" dirty="0" smtClean="0">
                <a:solidFill>
                  <a:srgbClr val="FFFF99"/>
                </a:solidFill>
              </a:rPr>
              <a:t>залучення дітей до </a:t>
            </a:r>
          </a:p>
          <a:p>
            <a:r>
              <a:rPr lang="uk-UA" dirty="0" err="1" smtClean="0">
                <a:solidFill>
                  <a:srgbClr val="FFFF99"/>
                </a:solidFill>
              </a:rPr>
              <a:t>ігор-драматизацій</a:t>
            </a:r>
            <a:r>
              <a:rPr lang="uk-UA" dirty="0" smtClean="0">
                <a:solidFill>
                  <a:srgbClr val="FFFF99"/>
                </a:solidFill>
              </a:rPr>
              <a:t>.</a:t>
            </a:r>
            <a:endParaRPr lang="ru-RU" dirty="0">
              <a:solidFill>
                <a:srgbClr val="FFFF99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rgbClr val="FFFF99"/>
                </a:solidFill>
              </a:rPr>
              <a:t>Завдання:</a:t>
            </a:r>
            <a:endParaRPr lang="ru-RU" sz="5400" b="1" dirty="0">
              <a:solidFill>
                <a:srgbClr val="FFFF99"/>
              </a:solidFill>
            </a:endParaRPr>
          </a:p>
        </p:txBody>
      </p:sp>
      <p:pic>
        <p:nvPicPr>
          <p:cNvPr id="134146" name="Picture 2" descr="http://2.bp.blogspot.com/-S3_T2talqcU/Twn4liAP41I/AAAAAAAAABc/vIFIaMQ5yf8/s1600/kniga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3647622"/>
            <a:ext cx="3428992" cy="2823038"/>
          </a:xfrm>
          <a:prstGeom prst="rect">
            <a:avLst/>
          </a:prstGeom>
          <a:noFill/>
        </p:spPr>
      </p:pic>
      <p:sp>
        <p:nvSpPr>
          <p:cNvPr id="134148" name="AutoShape 4" descr="data:image/jpeg;base64,/9j/4AAQSkZJRgABAQAAAQABAAD/2wCEAAkGBxQSEhUUExQWFRUXGRcYGRgXGBgYGhgXFxQXGBceGRgcHCggGh0lHBcVITEiKCkrLy4uFx8zODMsNygtLisBCgoKDg0OGxAQGywkICQ0LCw0LDIsLCwwNCwvLCwsLDIwLCwsLCwsLywsLCwsLCwsLCwsNCwsLCwsLCwsLCwsLP/AABEIAOoA2AMBEQACEQEDEQH/xAAcAAACAwEBAQEAAAAAAAAAAAAABgMEBQcCAQj/xABCEAACAQIEAwYDBgQEBQQDAAABAgMAEQQSITEFBkETIlFhcYEykaEHFEJSscEjYoLRM3KSsmOi4fDxNENzwhUWJP/EABsBAAEFAQEAAAAAAAAAAAAAAAACAwQFBgEH/8QAOBEAAQMCBAQCCgICAgIDAAAAAQACAwQRBRIhMRNBUWEicQYygZGhscHR4fAUQiPxM2IkohZScv/aAAwDAQACEQMRAD8A7jQhFCEUIRQhFCEUIWHxLmMRzCCKJ55PxKlgEGm5OmgN/l4i7Dqhok4Y1Py8006YB2QC5W5T6dRQhFCEUIRQhFCEUIRQhR4hWKMFOViCA29jbQ28q4dkphAcCRcLmfDvtFngkMONjzFCVZkGVgR1y7MOulqr21jmOyyBa6b0dhnjE1G7Q6gH78l0XhfEosRGJIXDqeo6HwI6Hyqex4eLtWVnp5IHmOQWIVulJlFCEUIRQhFCEUIRQhFCEUIRQhFCEUIRQhV8fixDE8rfCisx9FBJ/SuOcGgkrjiALlLuD4tLHgnnmYNK7yBBbuqS5VFAGpVbXPWwNQRWAUv8h3MXt8lGbMRDxHfvRHKEuHjjF5VaaWzsSdSTqFudCRfbxJrtG+IDLnBedTYjddpyxotcFx3TVU5SUUIRQhFCEUIXiWQKCzEADck2A96L2XQC42CT+LfaRhIiVjzTN/IAF/1Hf2vUSSsjbtqr2l9HauYZnWaO+/uH1S9N9q0t+7h0A83J/QVHOIdGq2b6KM/tKfd+VLhftWN/4uG08UfX5EfvXW4gOYTcnoobf45PePssfnzjGExixzwkrNfI6MtmK2JBJFwbEW3601VPjlaHN3U7BKSro5HQyi7NwQbi/wA9fJYnLPMMmClDoSVPxp0cf38DTEEzonX5KzxHDoq2Itd6w2PT8LonMX2kxRqowwErsoYk/Cl+jdS3l0qxlrWtHh1WToPRyaVx4/hANu58u3dYPBub+KYqTJCEc9e4AqjxZr6UxFUzyGzQFZ1eD4XSR5pS4e3U+Qsup8O7Xs17bJ2tu92d8t/K+tWTb28W6xk3DznhXy8r7+2ys0pNIoQihCKEIoQihCKEIoQsDjnHsjdlFq9wCbZrE7Kq/ic722A1NVlbXmJwhibmkPLp3KjSz5TkbqVS+548jNnIO9jKob5CMpf3PrTIgxI+IytB6W09+6RkqDrmHl+hVMZxtjHLhsVdM6MuYrZkzAgMQtw6/wAy/LehtbI08CrblJ0Dh6p+yTxnaxyi1+aocOxRxfYRWKqGc3vqc+aRrDcEIGUebXqDCRU8KkOzb5u4Gg96YYeLkiPLdeeJcQwj9l92DgH/ABFZHVOzynU5/wAVwNvO/SuYq2jyXisHja2i7UGG12bp25dZjhoi97kaX3y3OS99b5ctaGmz8Fuf1rC/mrCIksGbdaVPpxFCEUIVHjPFEw0TSuGIGgVQSzMdlA8TSHvDBcqRTUz6iQRtt5nQAdSuV8cHE+JNfsJFiv3Y9EUebZiMx9arJePNyNui2dEcLw4ayAv5nf3WvZZ78iYpB/E7KM+DSAk+gUGo0sPCF5HBvmVL/wDkFI42YHO8m/chU15VxJ6J/rFVhxCAcz7lIGLwdD7vysrGYVonaNrZl0OUhhf1FSo5GyND27H2KfBM2Zge29j1FlAwpxOLyEPjXbhcDTfde6SlLS4dx3EQIY4ZmjUnMQtgSbAata+wHWnWTyMFmlQp8Opp38SVmY7a3+Wy2OCcd4nK5GHlllZRcg5WFvPNT8U1Q8+E3VbWUGFQtvM0Nvtv9F0jlji2NdhHjMKU00lUrluPzLmNva9WMT5Do9tlkq+lomDPTS5v+pBv7DbX4JnqQqlFCEUIRQhFCFj8wjEjI2Hbui+dVVC5vbKRn0sNbjfXysYtWagMvT2v0KZm4trxpVh51lTNmKygFl7ymMhxpYkC2h3GX3qojxedj8k7Neyhtq5Gmzwo+DcdhiZpGDyS3KqNAADYu5Y6XYk7XIA8zTdFUwwNdPKbyPOthsOi5DKxgL3auKZMFzZG3+IpjH5swZR4ZiNV9SLedWNPi9PM/JqD3UmOsjebbLR43wiPFRlHGv4XG6noR/bY1PmhZKwtcNE+9geLFIvKkTxYpY5BZo5mQ+8T2I8jofes9RxGnxDIehVdC3JUAFOE/K+GZzIymxOYpmIQm9ySvrrbbyq8NFAZOKWjN1U408ZdmI1VfiHNKL3YF7U7Ztox7/i9vnUWsxaCn0vd3QIdMBoNV85Vx800kxkfMoEYChQqqxLlsvXbLuTXcMq5KpjpHgAXsAkwPc8klMlWakIoQq+MxaRi7m3gNyT5DrTM9RHAzPIbBORxuebNSzxLjsjaKezXwHxH1bp7fOsrWY9JIcsHhHXn+FbU9A0au1WL2hNUb3FxzPNz3VmI2tCwuaOM9kOyjP8AEYd4/kB/c1MoaXiHiO2HxVjh9HxnZ3+qPik0xtlzWOW9s3S++/U1dZm3y31Wg4jQ7IN+nZfK6nFZ4fgJJ3CRrc9fADxY9BTU0zIW5nlMVFTHAzM8rUxnKOJjFwFkH8h1+RtUWPEoHmxuPNQYsZp3mzrt8/wsIqQbEEEbg6Ee1Twbi4VoHAi42Vnh+FlkY9irsyi/c3A8d70h87YbFzrJiomhjA4xFj1TDwnnTHYQ5ZM0iC10mBuB5OdR73qbBWvtcHMFT1ODUFWLxkNd1afp9rLqfLHM0OOTNGbOPijPxL/cedWsMzZRcLG4hhs1E/LINDseR/ei26eVeihCKEIoQuf87cySdqcPE2QLbMRfvHcqSCCF6aa0SQ8SMtuQTzHJW0GFNqac3cWl2xHL/aVJ5Xy5rIFBBICk3Xra500126VSnAGtje8vLnW08+/VQJfRl8ML5DJmcBcAC33Xr7kZGJjYEIBpoVYt3jc+Qy2I8etM4Zhramle6S4cT4T5b+9QMMw4VtO997G9mnlpvdaHCsZHG7LLCjZwA8cqqc4GgKMdCQD00OxtoQ1Hx8OdknbeM87Xt3/Civjlo3ZZm6e8ewrqHD8VHLGrREFNhbpbQgjoRtatGx7XtDmm4Vg1wcLt2StzhMMNPHiMpbNluBoWdHAX3Icj+mquva2OoiqDyuD5WKi1AyyNeqsuMxGI/hSEGL4iw7pYn8BUfgG+9zcX2N6Crx6SSDKNHEnbpy/KSZXvFl54nKkaZRa9UUIc83K5I5rG6Lf5KwZjw+c/FKxk18CAE/5QD716Lh8HBp2tO+5UinZlZrzW/U1PqhxXiawr4ufhX9z4CoVdXR0keZ2/IdVIp6d0zrDZJ+KxbMSzHMx6/sB0FYWqqpap+eQ+zkFfQ07WCwS1xnmJIWygZ36i9gPU+NP09C6QZjoFcUtA+YX2HVe+X+ZkmcRuuRz8JvdSegPhSaugfG3O03HPqkV2HSwMzg3HPqoMFyfJJIZMU41JJCG5Y38egpyTE2MYGQD3p2TF2RxiOnG3MrN5wxIMwhQBY4AFVRtmIBY+Z2F/KpWHRkR8Rxu52t/kpmERERGZxu55vftyWdwbhb4mQRp6sx2VfE/sKkVFQyBmd3u6qXWVbKaPO72Dqul8K4ZHh0CRj1J3Y+JNZmeofM7M9ZCoqHzvzvP4VymEwsrjfAYsSO8Mr9HG/v4ipdNWSQHTUdFMpK6WmPh1HRc/xmEmwkouSjjVXXYjxB/UVoY5IqmPqOYWpimgrYiNxzB/finTlzmAzC5t2gFnBAIYHyO6nw6VX/5cPkzRHQ+49is5X4cIjblyP7zTfwDhmEMvbxRCKZQQwQkKQ25yjQj23rVYfUQVLeKzR3MKhq6mqEfAkdmbyvr8d0zVZqqRQhFCEUIXFOYnYY2YN1kf/cafC11Gf8TPIKymgG/t+9OhTiTfRXeGZUsoCjNc5Vtp4kgbXJrlrbKHIxrfCwW/KcJsPBIIFKo12FwQD8xTNyLqkPFHELtlHNj0wMERihQCRjmAOQEhTc6A3Y5QNagVdQ2lZny6X5d1TVL2wkkDc/NUOZsZHjIMPIl+5iEzKd1OVtCPkb9agYlOyahdIw3/AGyYle18eYLNxcsmf7uj2zfxGdbZoobABR/MzBgD4A+FYuNrMvGcNtAOruvkBa/eybLsosvBhXtYQwLpnRSpJOYE5bE7nUg+dqssILTUtzC90yHNMrRuumAWrdq1VbiONEMZc+w8T0ApmonbBGZH7BOwxGV4aEiYnFF3zObs37dB5AVgKqpkqZDI/wD0FpIoWxNytXlUuaik2CdJsEu4rkh3lZhKArEnUEkXN7edWLMWa1gBbqFZRY0I4wzJqO6l4PyYY5g8jhlQgqFvqRte+wFJqMUEkeVgsSkVeMmaLIxtr7/hOIqmVGuUYuNpsVIqjMzyvYf1n6AVrY3NigaXbAD5LawvZBStc7YAfJdI4JwxcNGEXUnVm6s39vCs1U1Dp35newLJVVS6okzu9g6BXqjqOihCo8Y4omGjLv6BRux8BT9PTvnflan6enfUPDGf6WBg+NwY8GCdBGx+A3vr/KSNG8utWElJLRnixG45/vRWU1FPQETRm45/kdEvth5MDilDbXtfo6E2P/joasQ9lXAS3/RVrxY66mJG45dCnrCYtkcMpsQdD+x8jVXS1D6aQSs/2Fm54GyssU/cPxglQOPQjwPUVv6eds8YkZsVmJYjG8tKs08m0UIRQhc/+0Pl03OKjPUZx9AR9ARTjDyV3hlXtC72fZLGHkLKNbbX8x+1PtK0Ns1irmGez269fLa1/nXU2/xDRbkE5RkKi737q9WPgBSTtqq6UNLHB2ym5+w7Jgoc26uM1trsjfvVLijc0J8wslXkOBI2uknBzBihZiuRlI1sG3ADeOraeZrLvL2Ncxuztx5aqqF26dUxYUohkZj3pCu+5Ngqqo6+Q8TVbkklLI4xe2wC6ZCfC3dMHK/ClZzLI6M0ZsI1YN2bEbvY6PY7dL1scLwxtMM79XfJTaWnDTmdv8k21cqaknmbiOeQ/kjuB67Mf29jWOxurM03Bbs35/jZX2HwZWZjuVgYi6ixOgOZHOwP5X8BqRfwNVDLO28iPqPsrEarV4SwmA7Ii53J1yW0N7bm+w61JocLkqpi12jRufsoVXLwRd3s7pli4Clu9dz4sT9ANBWvhwqkiblDAe51KpnVcpOht5KlxPhphsy3KE2IJvlJ2IPgdtdtKo8aweNkZngFrbj6hS6WpLzlfuqgrJKalzlXg/ZtJM4s7s4UHdUzn9f0tVlXVWcNjbsAPfb6Kzr6viNZE3ZoHvt9ExVWqsRQhFCFlcw8DXFIATldb5W8L2uCPA2FS6SrdTuuNQdwplHWvpX5m6g7hcz4hgJMO+SRSrDbwPmp6itNDMyZuZhuFsKepiqWZmG46fdPnBnGLwiGdA5UkAsN8ul/2PpVDUD+NUERG11l6lv8Wpc2I2H35K24poJAWzy1xDJIAfheynyP4T89PcVdYJV8Kbgu2d8/yqzEafM3ONwnWtiqBFCEUIUOMwqyoyOLqwsRXQbJcb3McHN3C5LxDB/d8Q8RN7HQ+RFx9DT7TzWxpJxNEH9Va4Rw55GKxR5ranUAC/iT/wCaW5wG65U1MUDfGbLoXAeEiBO9YyN8TD6AeQ/61Ge7MVlqqpM778uQXvmDhgxOHkivYsO6T0YaqfmBTMsYkYWHmoUjM7SFxbH4Z8M+SZMoJy5XGjHwUnRx6VmJaWVm4Nxz/KqzE6+WxumvhPCnxKrlw4IU6PIAEQjS9jqSLnYe4pilwypmdnY7K0877+5Aopw+zgW+a6Dwfhi4ePIupJuzHdmO58tgAOgArWQQMgjEbNgrSOMRtyhfeM4rs4WYb7D1Og/v7U3Wz8CB0nQfFSaePiSBqRSOledlxJLjuVpmiwUceEYf4blR4EBh7X1HzrpkB9YX+C45wO4TNyphFSJpGygsWZiFCiy6A29Bf3rd4TEI6VvfXruqKvkzzWGw0SdxvnLty79sYMMuihWys4/MzDWx6AVr4sPZDGHzb767BIbG1gu5UOF8yqyN93xDSqbK8TuW3OjLm1Ug6+BqLX09PU00oZa4aTp5cwnIsjpGlvVOVeJqyXyhCKEIoQrPDcAZyTcrGpsSN2PUL4AdT8q0mEYKJ28ab1eQ6/hRaip4fhG62l4JBa3ZqfM6n5nWtY2jp2tyhjbeQVeamU/2KxOP8CRQCyiSK+quMxQnYgn8P6Vn8VwngtNRS+G24HTsrCjrX5rXs7qNLqjIgCgAAAaADQAeQrJAkm5U5pubrPmFSGqU0qKPQ05mIs4bhLeMzbLoXB8V2sKMd7WPqND+leg0k4nhbIOYWTnj4chartSUyihCKELO4rwSHEWMi94bMNGHlcdPKlBxGykQVUsB8BU/DsBHAmSNbDc9ST4k9TXCSdSkSzPldmeblWq4mlFipSqMwGYhSQB1IF7Ul7i1pIF7JTBdwBSJzOk2JWMq6lo37RQQApIGnpWFkxuSe8c48J6bhTpaG+V0Rs5puL6g9j59l44Rxh5g6lZImVirgMQucBSSCD4MPXzqM6eoo2BkUnhOo/fYn4C2UXc2zhoQdfjzHQ/JOfBsd2qWY/xFsHH6H0Nr1t8PrWVUIeDrz81AqIeG/sdlmc3zf4af5mPsMo/3Gqz0hltC2PqfkpeGMu4uS4KyKulZjpoply88z8S7DhErbExiO4/4jBD9Ca9WwKNshgadvD7t1RTaVDieq4DxUtisRFhoz8RUDwzN4+gq7x2pL5uENm/NIndc2TGvJT4Hi+GwyzdoSFkkK6ZVFyQR7fWstiFW6lpXyNNiQW+/RdpW3lHbVdnrzJXK+UIRQheXBNlX4mIUeV9z7C59qmYfTfyahkXI7+Q3SXvDGlx5Juw8SxRgDRVHXoANSa9La0NAa3YKic4uNzuUl4jnl5SfuqoIxoJJbkt5qgIsvgSfariPC3WvIbdk82Dqr3DOY2kPY4pEyy91ZI75STplYHVSehuRfw0qNVUORptqOa46Ms8Q5LLxOKVO4zXdSVKjViVJF7Da9r+9eUVFI6Kd7ANATr2V9EC4BwGh1VEtrmksv5VvcjzPifSi39W691KHZAN9bW8L728/CubaJYTbydPcSJ4FWHuLH/b9a1no/LmhdGf6n5qhxSOzw7qmOr9VaKEIoQihCKEIoQqvEmcRns7302FyBfUgdTaotaZhA4wC7+SdhDS/x7JOMNyWRyCSSfxAm+twdjf0rziWV7nnjC7ufIq9BFrKHB4cRyOAbl++5/n0UHyuBt/LXJHl7ATy0Hlv8/muZWjUC10y8AeIA3b+KQAwY20BNsvQjX+9bTAxSNhvEfEbX11v5KsrBIXajRZfNcn8byCL9SxP7VXekLrztb2+qnYYP8Z80t4nGhapmRFyuo4C5RQcZBNr0p1KUt9EbK5xDCjGYZsM8jCNsp0y6FWzDp41ZUfpDWUD2ltnBuliOXs1VNUUMeYkjXzK4XzfwWXA4soSb6NG40zDYEedxtWwZikWJXqIxa+46G37ZU08RY+y6p9mnLckKtisUWbETAAZzdkj31J6nT5CsVjuJCoeIoz4W/E/hWNLBw267lPVZ9SV8oQihC9YZ7Txf1n3yEfua0Po2AaonsVGq/8AhPs+ai+1TixiwixqbNO2U2/IBd/noPevTMIphPUjNs3X7fFV0Dbuv0X514rxeaaTsIWbLfKFU2LNtTmK17pZixhs0aea5LISbBa3L3F8Tg5mwuKzqHBGWS90a3dZSdtbVHoah3Fax+oJt71yOQjQ7Lr+Li7QmYJG/aWbW6MLgX743F/GvNsWeG10sdyMriOo07K/pHHhNaSRp7FXjjt8MQU+JYH9Naryb7uupntUmttTc/KuacksBMPJzfxSPFD9GH960Ho87/JIOwVPio8IPdN9apUiKEIoQihCKEIoQvE6kqwU2JBsfA20rjrkGy6219Uj43DImsgMR6ksUv7g2b1rziopKyFxEjSe9r/FXzJQ5vhOn77llcufxZ8WYQSD2WUEkk91xe5O2lSXUc07IY2i58V+g2OqgQVcck0jgdBYX5ez5LemhKnLItj5ga+h2NQ6qgqKQ+Ntu4296nMka8XaVk8RFi39P6Vxr3PsXEnzU2lASZxzEEXq4pWArSUcYKxsNiWzVOfGCFYSRtyp+5dlJArPVbQCsvXMAK0MfwOCeWKaVMzxXyXOgvbcbG1tKjRVc0Ubo2GwduqcsBdc7heeZeIPBA0kYu1wNdQL9SP+96VRQNmlDHHRTaKBs8wjebArnM/HMQ5uZnv5Gw+Q0rStpIGiwaFrGYdTMFgwfNW8DzViYz8ecflfX67j50zLh0Eg2t5JibB6aQeEZT2+yeeA8fjxQ07rjdD+o8RVDV0T6c66jqs3WUMlM6ztRyK1GbKVf8rXP+Ugq3yBv7VJwWoEFY0nY6e/8qvmZnjc396pZ+2PFZUwzbgdqPchSP0r13B5eG557KphNgVwngXEvu+JinK5sjhyPHWqcm5uUwnLm7jY49xCAQQmPQKSdTa92Y+gqPU1QpYzMf66+3knIo+I4NXYXiCIqDZQFHoBavNXSulkdI/dxJPmdVoowqbGnApQCialhOBb3J/+N/Q3+5avvR8f5n+X1VRivqDzTlWsVEihCKEIoQihCKEIoQl/n1b4DEf5QfkwNNT/APE7yKYqf+J3ksH7MG+MeKKT6qzD/wC1VWDu/wCRvQj4j8KBhp8Tx5J7miVxZgGHgRerhzWuFnC4Vu1xabhJXM+EWOSy3sVU6knW7DS/TQVjcYpIqaZvCFgR8brQYbKXtJdySXxTh+ao8E2VaSmqMqzMLwc5tqlSVQspslYMqcuF4cRrdjYDqapZ3l7rBZ2qlzu0V5ZTmDMLKe6t9Dcndh0vsP8ArTBaMuUb7n97KFbSytSIGBBAIOhB2IpoEg3CSDY3CUOK8jqxLQPlv+BtvY9KuYMXIFpRfuFeU2NvYMsov35rBflLFA27MHzDC1TxiVORfN8FZjGaUi9z7kx8qcsPBJ2spGaxAVTffQkn9qra/EGTM4bBp1VTiWJtqW8Ng03uU1kVUKmWVxng6YuIQyAhUdWVwdbAHu2PkSL+FvCthR+lclLAMrQZNtdrdT37KK6kaZM99Dy7qDA8q4KAWTDx+rDMfctc1n5sSq53Fznn2aD3BSGQtbo0KSPh+GjftI4kjktlzoApt4abimzNO9uR7iR0OqebAb3AUjYgncg+Y6+opIZbZPtjIUF6cTy8vXQlBMnJUXfdvBQPmSf2rS+jzP8Akf5BUuLu9Vvmm2tKqVFCEUIRQhFCEUIRQhY3OSXwOJH/AAn+gvSJBdhHYpqcXjd5JT+zJ+/bxjf6On96pMHP+WUf/n6qsw4/5XjsF0Wr5XCXOcMPoj+F1PvqPqCPeqD0ggzQtkH9T8CrPDJLPLeqVTGDWSvZX2Yhe4IBSXPKS+QqzAgLkn8Fgo8yLlvXW3sabcbN05/tlGcdFcdQQQRcHcUyCQbhNJeh5hWGd8NiDa1ikh2ZG2DeBG1+tqsXURliE0XPcd+ykmAuYHs9oTCrAi4NwdiNqriLGxUZfa4hFCFDPilW+tyBfKNTbxI6CnGxud5dV0NJUpOlIQFh8Z4hkFTqeHMrKkp85ShPxw33q5ZRiyvmUIstLhnEc1RZ4MqiVFPlW6h0qAd1WHdC6mgoOgTxyrhssObq5v7DQfpf3ra4NDw6Vt9zr++xZjEJM0xHRbNWqhIoQihCKEIoQihCKEKLFYdZEZHF1cFWHiGFiPlQuEAixWFy1yquEdm7QvoVQEWyqSCbm/eJsuum1RKejjgc5zeajQUrYXFwO6Yr1LUpVuI4XtY2TxGnruPrTU8QljdGeYTkUhjeHDkufupBIIsQSCPAg2I+dedSRujeWO3Gi1THBzQQvSNTRCCFchamHBRniynpCbXNftHT/wDqW3WNf1atNg5/wG/VWNLfh6dVhcNx08P+HKyDwvp8qnzRQyeu0FSP4+fdbMfNeLA1kB/pFQjh1N/9figUMfNfMPj8bjJBCszC/wARXuhV6k2ofDSUrOIWDT5puWKKEZrLoXCOFx4ePs4x5sx1Z26lj1NZ6oqHzvzu/wBeSrXvLzcr6VMem8Z080PT+n9PTblw/wA/n+UA380sczxnWrSicFfYc4JKZDer0EWWiBFlucCiN6r6twVbWOFk2I2lVJGqoyNVa4dhTJIqDdjb0G5PsL1Io6c1E7Yx7fJRqqYRRly6PDGFUKNAAAPQVvwABYLJkkm5XuuriKEIoQihCKEIoQihCKEIoQsTH8Siec4KUFGdA8bG2WTXXKfzKQtwfEb0zKGvvG7mn4w5gEreSp4PjJgkMU3wg2vvkNri3UqRY+Vx7V0NW6GQxS+/95KZJTCVnEj3+f5WXxueN5c0d7NvewGboQL3Fx421HnVJjLY5H8aL2/QqdRB8bMr1RtVGpyt4ZqZeExIFappMLn/AD2pGJB6GNbexN60OFkGAjutHgrGOjcTuClzzqyVq6Fjn3svtidALk6C3U0aDVNzwNDS4aWXSuWODDDRC4HaNq5/QegrMVtUZ5NNhsslUTcV9+S2KhphRzAEEHY6UppsbhKCyeJYYPUyF+VT6eQsWE3BBepwqzZWQrTZXcNgglMvlLlHkmL1dw8WY2G9MPdlFyoz5A3dOfK3Dsi9qbXYd3yX+5/YVscGouBFxHes75LOV9TxH5RsPmt6rlV6KEIoQihCKEIoQihCKEIoQihCwOcsHmhEwW7QHPpuUtaRQf8ALqPNVPSm5BpfonoXWdbqknFYo5tTdlAzHftEI7kgPW4tfzBHhWdrYnRSa7Hmr2mIc2yqSHXMpup3t9CPMVDUsDSxWnBPmFj8X+4eI8/KqqeAxG42SQbKVHsajkXSiLq7DLemXNUdzLLP5i4IMUgsQrrfK3ruD5aCpFHVmnd1B3T9FVupn5hqDuEnNynigbZFPmGFquRiVPa9/gr4YzTWvr7ky8u8sCAiSQhpOgHwr6eJ86rKzEDKMjNB81UV2JOqPC3Rvz80xFqrrKtsvheiy7ZQSvTjQnGtVZzTgTwCru9OAJ0BeRqaVsunQLXweFZIlZlsCTZvzXOhPUX29vSnanDqhsQqCPCfh7FWOma6QtB1WnwnH9kxDXyNvbXK3jbwPX2qwwPFWwXhmNm8j0UWqp+ILt3Wk3HY77OR+a2nyJv9KvnY5RB+XP7bGyhijktdXkxaEgB1JOoFxrVoJGE2uFHLHDWympaSihCKEIoQihCKEIoQihC+OoIIOx0NCFy4YHMpivlfDvJEjW2VW7oYfiUoVuPIHcVGkgbPHldy0VlHIWHMOaomAgkAZZBq0RO4/Mh/Evn7GxrPVFK+B1jsraKobILFSpiQw8x7EH9qjmxFinC0gq3HiR+I/wBX9x+9V8tIRrHqOiASFZRvCoRC6bFfTiihN7lT4alfbwrnDDtt0jhgr0OJKdjfyAJNc4Dua5wipBitNreVJ4a5w187e9dyJXDsgy0ZUZFE8lKDUsNUDvTgCdDVHkJPmdgNSfQU41pcbNCHSNaLlbnCuGZSGkCnwjJ+rEXv6bVb0UMUTs8gzH4D7qqqal0gszQdUxYnHp2bCRSNLZdO9fQBTtetE+sgMLi/YDUdlVthfnGUpdUaC+9ebuIzHLsrhfaShe8Nhi5IUDSxsDZiPzDbY6b30q1oqCadnFp3jO07bHzTMsoZo7nz5Jo4fn7Ne0+LXe17XNr20va163lLxeC3jetbXzVRLlznLsrNSE2ihCKEIoQihCKEIoQihCQZEH3nGf8AzKfcwR3pMW7vP6BTB6rfL6qHE4ZZAA421VgbMp8VYag0qSNrxZwS2uLTcLHxWBdDdwZFH/uxjvgfzxjf1UewqjqMLcPFH7lYRVvJy8xE2zraRPzxm49x0PlVU5jmGxCmB7XjQqeCTqpK/wDfUGm3xMk9YINwpvvdtx7r/Y1CfREeqV0Fexil8beoIpk00g/qlaKRWB2IPuKaII3CLgL6UNcuF3MFEzDxHzFONY52wK7mCkhwzv8ACjt6KbfM6VIZSTO2am31ETNyFoQ8Cf8AGQo8BqfnsPrUltBb1yoj66/qBTzdnh0YrZTY946m/S5O/pT4ZlFhommh8rhm1X18A06I5uj2U6EgqdCR+1jTrYidUcYREt3Cn5imWOC51bMmRRuzBgbAegNz0FPSQcWNzL8j8NVGhd/kFl5weFaViFKggX719dbaW/X0qjwzC/5od4rW9qkTTCKxIURjIYK5KWazbG2m+vTVT6VyKibFWfx6rQHS/nsV0yXZmZqvc8DRvlOjDVWXqPFT+ortTS1GGTBzT5Hkf3ouMkZM36Jj4VijJHdtwSptsSDuK22H1RqadspFiVVTxiN9grlTUyihCKEIoQihCKEIoQoJ8YiBizqMi521FwovqR4aH5VwkBA1OUbpF4Y4cyMxtJKxnKncI5Ij/wCVRXItu51+ymO0sOikZNaeXVJGlC4SvE/B4XJexjkP/uRnI39VtH9GBpmWCOQeILrZHN2WbLwycaqY8Qp2NxFJ8xdG/wCWquXCwdWFS2VhHrKoXeI/xYZ4x4mJpF/1R5gKguoJm8rqSKuNykw2PgdrR4iEt+XtFDf6SQaadBI3cFd4rbLZw1yLFFbzsGrgJ5pt2XcFX48EvWJP9IpYHZMl/wD2PvUUHMeEV2iEkSuhVSNB3mbKADsxuQCBsTrT1nAXsmXMvqtMYgyLmjIYG9mBuNDbcedJN1wBoOqzMZhJiLviFjXxAVR82JpssceakNmibs2/72WfhWwStcz/AHmQHZCZyD6ICF+lOR0rjsCUSVMhFgMo9y0peKykWjiEQ/NMdfaJTc+5FT46B59bRQ7g76rOlTuySEtJIFJzta91IZQoGirmA0G/W9TH0cJhdE4aHfqlNeWuBCa+F8KKNnZgSFsMoI3sWJv6DSq/DMIbRPc/NcnT2Juep4jcoCpcWwbmV7KTntlsCR8IXU9LEE69DVXjGHVFRWNLB4SAL9OqkU0zGx6nZbUmDV0VXF8oGuoNwLXBGorTS08czMkgBHdQGyOa67VNFEFAVRYDYCnGtDQGtFgEgkuNyvdKXEUIRQhFCEUIUeJRijBGysQQrWvlJGht1saCuOBI0SOOYcXA+SXKzL8SuuW/mrr0PQ2NUEuJ1FNJknYCORGii8R40vr0P3/CyuYOKQz4hJGDIv8ACRg3VQzMwIUnMt8pt1KinWVrJqxhafBY3voPj0QJskrZdth7Nb/vZVo3klxiyocvcYBWG8IZfi/KWY3HhYedSqer/k1T+H6rRa/U3T0UvEqs1tLH3afM/BVftFfiKxg4KzIRZwintVOveVr6gjTa4/SzN1Mdm5JK4H9qc8FosXEZcuha+SQf5gRYn5Um6SJCN0+cs/aPhMZNHAiTCSQ2AKrYEAk3IbawNKBXc4KcouBxh88bPGSbsqt3GPUlDcAnqRak8MA3GiUZDaxWlkZdqWkXCHwqSi0saP8A51Vv1FFguE22WdLyXgGNzg4L+SBf0tSSxp5LomeOZWTxnlPsAsvDYFWYFlZQ+QPHJGyakm3dYo/j3Tao1RTB7LNCejnubSHRbMPLGHOEjw0sSOqR5NtRmWzlW3BJub71IDPDYpoynPmCzoOGRYXiESYeNYkkw0xdU0VmjlhCm21wHbX+aq+vY0AEBPMeXsJcb6j6qzHhEmx83aoriGCEIrgNZpHlZnUEWFwqrffuUrD2ixK5I6zBbmSrnEI7LlU2HgulvS21WJTbEtYXA9mSc8jk2F5HLaDa3QU21luZUguurW4CfnkiX2MqX+gNEnq+5JPXzT9QoSKEIoQihCKEIoQihCKEIoQosSzBGKAM4BygnKC1tATY2F+tq4ey469tFzbmHFztIoxStmTvBY8uVSR4hiTp4mqiroMUqm2a0ZexH1VRU19PE/JK+zhrb/Syy4YZlU5swXKbA3LADc23Iqg/gTsqRSP0d56a+SejnbIwPZqD/pTwYpsLIVmQqXYAlhZh0UA3Ksg12NxetJRF1IBTyR2/7DUE91Jhl4DrSNtmO/y7EeSZEvVurUqPHcGgxAtNDHJ/nUE/PehIIHNYuI+zPByFWhVsLKjBklhJuGBBGhNjYjyrlk25o5Js4bg5cNhx95nbEOty0vZ5SQTp3EvsPWgmwuVxuuisYDikcoJjkWQDfKb29RuK417XbFKcwjcLRjkBpabIVLHYSctmhxAQG11eISL/AE2ZSPmaac197tKU1zf7BXMKjKoDvnbqwUKPZbm3zpbQQNUkkX0UtKXEt82SmCTD4oIz5BNEQilj/GQFNB0MkaLfpmqFWsL2C3VSINQW36H3JZ48cbgkgwvDsPJJipQkk+IYB42IDBkZ3OmtyBcWB03p9jAwWCbkkL3XWJxTlHjXECjYzEw4dVb/AA4ybroQWAXQk6aF+vSl2KTqU64fCFVVCxcqoBc7sQLEn13rqkA6L4JAJIrWI7aK/wDry/qabk29oXSNCnuRwoJJAA1JOwFdUQAk2C5zx37UAkjJhoxIqm3aMSAx65QOnneq+WuDTZoutZRei5fGHzuyk8gPmmbkvmgY+Jmy5JENmW9xrqpB8Dr8jUmnnErb81T4thbqCQNvdp2PzCYqfVUihCKEIoQihCj7dfzL8xXcp6JOdvVYfGOZEUFISGfx/Cvv1NTqeic85n6BUWJ45FTtLYjmd8AkjF4gZhcks25NXTbNFliLySkyPOu6rYzBMSRGM3aC2UGxzW0Kna+3yrM43g5meKuE2e3fvb6q9wOvcf8AxXC99uysrLOkSfeF7RGtdZu8AwOxYjMjXGhNx4VUSTVdMM0g4jP/AGC14fMxg4guOh1+O4+IW7g8Ysnw3BHxKfiX+48xVjT1MdQzPGbhT4pmyDTfopMbiGiysELps+UEsvg2UfEvjbUeBpxziNeSeAB0WzgJSQD0OoNLCZcFo11NqN4xqbethqf71ywXbrj3HftOfBYoWlw+NwzX7sYMUsRDbPe/et5a66LSbozLa4b9tnD3W8qzQt4ZQ4/1Kf2ruZcVvEfa9gNsOJ8TKfhjjiYMdLn4vAXPXajMhOHAOKfeoEnEbxB7kJIAHAvbUDauhCuyzKurMF9SB+tBIG6ACdl8jnVlDKwZTsQbg+hoBBFwu2INlm42QeNCdaFjY9C4ypI0RvqyBSbeAzAgetIcCdjZOt03CzcY2Hw0Sxscq6AAG7lr3zXOpbN3sx6603I6ONtnKXTUk9U7/GL9+S0ub8SGwEi4mdVfL3BG1u0b8IK3719L9NzTFSRwjmOqewQSfzWmFl2g6kjbqR0ty5rkFUq9GXTfsYh/9S//AMa/7j+9WeHjRxWN9LH6xM8z8l02rFY5FCEUIRQhRYudI0Z5CFQC7E7AeflRe2q4bW1XKuJ8Rw33kwQPnXQqRqpJFyARuB41c0tex/hk3+axNbhEnHLaO7gdbDW3XzXwyBf+gqe6VgFyVCpsEr6qTIyJ1+4sB5kqpOrAqzAgNtcfv1qJFWMllLGkad9faOV1p8U9FG0GG8YPzSNIzAeqAfjoeZ36LWwc4DIT0ZT9RUmdl2O8lj8Mdw62N3cJgxZ7xBFwbgg6gjzrOL1fKCLFL+OiaBlePa/cv06mNvFSL28PYVQ1MBoJf5MPqn1m8vNVksRgeHM25fbyPJbb8XjSFJrEh/gUfEzdVHmLG99rGrh9TGyLiuPhUp07QwP67BQDj2KOqxRIPBizn3IsKqnYySfAzTubKKZpT0Hx+y9//s+IQ/xII2H8jMp+RBH1pIx1jTaRhHlr9lzjSDcAq/hObcO2jloT/wAQd3/WLr8yKsYcRp5fVd79E4Khv9tP3qoeLcl8Oxt5JMPE5fXtE7rN550IvUywOoTwIOoS032RcJVxEe17RwWVe172VdyBbYXG9c0vZcuL25q3wf7NV4fiBiMBIoa2VkxKCUW0uUdcrRsdddd9qMqUn4edLQoMXg45QBJGkgGoDqGAPlcUlzQ7cLrXEbFVMdMFsLqo0AvYDyA6e1BIGidZG52oBKyZcJMZLllEQ/CAS7G34mOgHkBfbWk2dfslhzbd0h8y8axcUrxlgi3OUqoGZOnePlVXU1EzHluy2mFYbQTwtlAzHnc7HnolaRi5uxLE9SSSfc1ALidStE1jWCzRYdAikpSs8NwTTypClszsFF9hfxpUbC9waOaZqJ2wROlfs0XXaOSuBrgu0iVy9xG5JAHeJdTby7lXcEIiu0Fec4niLq8Nlc0CxI9mh+qaKfVSihCKEIoQocZIFRizKgse81rDTrfShcK/O/FcX2ONZz2TWfeEWiOgHctcAEa2vuTSGPyODlU09SaerEoANjy5jn7Uz8O4/FOwSO5bexBA03ufCpzZGS3a02Num30W8pcTp6p2SMm9r7HT6XW9xjFCYIoFrXJv0Ogt9T9Ko8AwiagfLJK65cQB5am/mu0tEGNkE3iDtPMd1mKpU2b2119vGtkypBFnLB4r6EysdxaB1xvlOhHt+68IWkuxklJuRrI4JINtswA2rzfE6yemq3xMlu0Hp8NuWycYZS28uYPGhGY7jQ7Gy9S42Ts3jJMgtcJJYOpBupR/xAHxv60qHFi9hjqRma4WzD6pZmeWFm/Y79rH981Dw3FiSTfuILqDplLkmT6r+tQaieVlPHE7+pPt2I+eiQwguuDp99/ktY8RkY3QBU6Ei5PmB4eZqJJNY679PulZnO22Uc07kd5gfYCo7nZzslC/NZ8jgFSwLJfvIpKs4t8KEag+mvpVhh4iMwEjC7sOvdJkNh+/BdJ4ZCggRUiMCldI9AyX6Gx0bX51uGgZbAWU5gGQACy53yZE0HFXjmZncLJGrOSzMAVZdT4qL1DhBbLYqppS5lWWvPVdNmmVAWdgqjcsQB8zU4kDUq4JAFysnhmMw3akR4rtHfZGmz26nIp/60zG9hdo6/tSf5Eb7NBF1q4nELGjO5CqoLEnYACnXODRcp6ON0jwxouTouJcwc34jFxiJyBGL3AFs/eupb002qhlqHyCx2XpdDg9PSPMjR4vlprbzTryNzQuIQQTMBMospOnaAD/AHADUdd6saSqDxldv81lsbwd1M8zRC7D8D9ui1OMcJjm7sqhxfTWxHoRqKlSRskFnaqopa6SndmhdY/u4Slwb7PGmaVZJhEVYhFy5iy7htxprb2NVTaElxBNlraj0kbGxjo2ZrjU3tY9PNKfF+GvhpnhkFmQ+xB1BHkRUOSMscWlX1LUsqYmys2P7ZVoGIYFSVYEEEGxBHUGkXI1CeeGlpDhcdF0r7NOYZpsVJHPIXPZjLcKDZWudgL/ABHerOjnfI7xHksXjuHQQU4fAzL4td+Y77bLplWKyaKEIoQihCocX4PDiVAmiWUKbqG6Ha48DXCAUl7GvFnC65fzrytmcRYXBspQF5JiWWK1rhQ7tY21JPtSCFXz02zYm26lJXC+IHDyZ7XFiDaxuPI+FORS8M5raJvC680M5Nrg6H8K9xDmwmRSvcUG+tu94i/p0p11XZwy7c+/2V1P6RvdIwwNOUesDa5+yqca4128iMAVy/Drrc9aRNPncC24t77qDimMOqJGmG7Q3Xob+z3BT8I4+yEo6ltSdDdrn9ao8Rw7+S8zB1nc77e9VrKp9y593Zje/O6aGlzoujDqLizKf++lZrLw3kXB+RUyweAdlTZFWRmAPfADDobdae4jjGGnlsu8MXJ6rRSYscqhnYAd1FZyAdtFBtSIqKabxMYSOvL3oLgDZXsNwiRnRJGjw5f4RKy9o9t8kV7n3Iq2p8EedZjbsN0oMee3n9lcwHFcFhZngCyjFAhVbELlMmZgoMTHuhT5Wv51fU8MMAysFk40Rsdb+3dHPvN7YaARwuoxLkg7Exr1ax630F+obwp97zsFypqeE3uqnGeHSvhsHxFTeeOGFpSbDP3FOa3U3JuPA6VHmY6wkG4UaqiJDZ27jdZXMHGWxkgYgpGAMsd72NtSehN/pUGpqOIdNk1LI6Z1zt0VzlziUeGu3YCSQ6BywGVbbKLaX1vXKepjiF8tz1T0Lshva5WpxzjseKw0sTwPcrdQrixcfDc6aA2PtT8ldFKwtcCFcYbiJpqlsmw5nfTnp5JJ5W4x/wDjpmabD5yy2GbRl13UkEWP7VEglEZva631QYMag/8AFm9U6/kaEdlDheaZIsXJikjiDPmGQr3VDW2tbXQa9dfGhs5bIXgBTZMKjlpG0z3OsLa310XTOSpZJ8ArYiMXBsjkd51FrOfrr1terSme50YLlhccp4IKtzYT3I6Hot+XDoI7N3uoPUHxB3B86fIB3VXHI6M3af3ukLjHJgmxDSvPIY2UG7ENIXsRa9gAo0qG6hzvzE6fFael9ITDTBjYxmB5aNt1633XPZUaEkOhDC4sRbb9aqXxuBs7RbESNmYHRm4WhyXjJI8bC8as5zWKqLkq2jfIG/tT9OS14soOJwxyUjw82Ftz1GoX6Dq8XmSKEIoQihCKEKDG4VZY2jYAqwIIYXGviDvQdVwi65zzxyKphMytHGsGHuwVQvaNHcsWtoLqPW9ILVBqaUOGduhA+KUMVyBiRHAwVWWVbgaqY2MZcBgRpopAN9yB1pJCifwpLBwO6yp+Azph0xLRnsWtle41BOUaXvqdvEa0KP8AxpMme2hTHy5wdIlMj6MRc9SL2sB5nSsjidc6eThx+r+6lS4oxG3M7da0kB+L4R0Xc/1Hx8h86rQ9o8I17/ZPtLjqdFm4jGIkixtoWBObw8L+tTYqWSSJ0rdQ3kkvla1waeavYad42VlYo4+Fx1/lddiD8j5Gu01XJTuzxHTm3l+/EI8QcOvI/dYvPnMZxSJFiMKqyo91mQ3VoyCGABFxc5SRc/DWqgq46pgc329lyqnuyx0clTGcQlmyiR2kCKVQOxNgSL2+ml+tPc1CdK9zQHHZT4zFy4h0MzGRwFjuT+Fb2F/ffeh1gLuXHVDpHAu1AThxDicuIIzmyLYLGvwIBoAB1t4n6VWTVDpD26KQ575Dd3uVdmyFb/C2nod7+lMWzA23R6pF9itKKKmCVJDVajSuJwBVsNwSL7z2uIzzREEFCTdT0ItqVGunn1qXTOiLrSbK7osbloqYwxNAub5gNe9+vKx6aLZj5AgztMLdmzAxqGLKEt56tffwHnVmykjDsxVhN6SVUkLWRutpq7S58unzT3FF2agjUWAIG1rdB0qWqDuoZXjOmoH0oQlv7RIJUwbTYZwrR95gVDXQfFlvoD1vY6A0l5cBom5Xvay7Uq4HmeFRCJMZG8yXOd42WFs/xRkkWA2GYW1APlXC4OABOqeiqIr5c/i7J44fzDBH8cJw56lUzRn0kQWt62rgIbuLKRIJH7uze37pjw86yKrowZWAIYG4IOxBpYIOoUYgg2Kkrq4ihCKEIoQihC8ugIsQCPA60IXqhCWue2UYdUKg5pFA8soLXHsLe9QMTl4VM4jfb3pic+EDqk/MoAO5HTz8fX+9YfxG4UctubrxDHJK2SNS7m5Ci3TxJ0A8zUulpHzvysHt6JXOw3XP8UJppdVfPIQFXKfHKoXx8L+INbGngbBGI2KrkD3v8Q1OyuYTjM0BMcihstwVN8ylTYi/lb6VBqcKilOZpyn4Jxk72nJa69cY42syBOzs2YEMWvl016df7Uiiw2Smlz57ja1lyWobI21lhyR+osR1+f7VbkKM13xVzh4/jpc6fvqKZqQeGUqK1wm+KKqYlWDWr3LF34yRdbsp8O8hAv8Ap71wHQpRGrf3khoQllkBaL8L63j8mI1A8G+dKBLtW79Ov70QWhujtuvT96rVweHK6Zi66Zb6ke/UbUgkHkn2NI53CtlNjYkA3Kg2LAbi/SnIS1rwXi4Sng20TREiQpCIL9m5LDMxb4+9pc+dX8bGsaA3ZPRNaG+HY6+9bE+KVRqaWnEi83cTzQTm9gEYaaat3R9SK4dkzUm0TvJcvl5kxckBheZ2itlym2ouLAta5+dNa2VOaqQ2YXaLY5f49hMOCn3ZrtbNISkjCw10yg2uTtS2kDkrCCup49ALBPHLxJcsmLsspDQMUVoiMoVoraN2gYE2uNGHgaCSDvurgva9gc0XCdOC8P7CIR5s5u7E2yi7uzmy/hF2Nh4V1rbCyYe7Mbq9SkhFCEUIRQhFCEUIRQhZPMPBvvKoA+QqxOq5gbqRtca671ErKRtSzI421um5GF1rLKg5JQHvyuw8FAX66mokeC07Tc3KbEHUpg4fw2KBbRoF8TuT6nc1ZxxsjblYLBPNY1uyrtwSI4kYlgTIqCNAfhQXYkqPzHMRfwpVtbrnDbmzc1icQ5TWEtPg4Y2xDmS5ldso7W+ZtQ17XPdFr336UkjomzCG3cwC5S9wPkZIBPHOiyv2NwxUlVZgwyx3GrA5SWsPiWw3rluSZhpGsBzan92ShwTgCy4LGyMD2sPZkEk2UalhlA1OhGv/AJ5bRQYYWuie4jUXTfyryhh8ZgYSVySKXDypYPdZCR0IItpr5UrKCpcEMc0DdPup+LcuPhrG+dOj2sfIN5+ex8qp6qkdH4m7fJOOjyKkiVBRZWEjroS7Iw+CyHuEqvVN1/p/L7aeVOXvuktjynTbp+7LQRa6AnFl43mmPCmNJcz9m5UIlsyqSWDG+4AIAHX2q8geDE0+xMipZE3K7e59yuYvmLCSd770gB6EkG56Wte9PZgnhUxEXzJF5x5hSVRDATkLd52FsxGwAOtr660hxUCpqhJ4GbbrN5cxmGgZjioTiEYWuGIKEXsVUEBr6C1xtSdAmKaRgdZ7V0XlnlfC4mFJhhgI2VRcOzNewubB9LNmuCLjTelNAVoKeF4vlCacDybBDZY2lEedZTFnujSLlysbi+6qbAgaUcMdVLYQxtmgBMdOJKKEIoQihCKEIoQihCKEIoQihCKEIoQihCKEKph+GQx9pkjRRKS0gAFnJFiWHW9csFwNA2UPBOCQ4RWSBSqs5cgsWAJAGlzoLAaUAWSWRtYLNV90BBBAIO4OoNdS7XWZDwCFe0FiQ4tY/hG/dO4119h4Uw2mjbmsN03wwsXG8AkjN1/iL5fEPVevt8qgS0DhqzVILSO6pw4ZiWAAOUA5Qe+Abgkp4A++o0pllM5wNtxySb6qSMDp/wB+1JykbpQIKrYnl7DYiS+IRrlQnaKxUpYmxtsRrbUG1hUyleAcp5pp8Mbz4wlyHkBoMbH2sfbYZmkuW0CxqG1craxsFYEb7aVOy66phtIY5RYXbqvPGORJIFGLwt5IwRIImUMygG4NiO+u2h1t40WXJaR0Z4kXLknDBcpYDHQR4jsFUyor3S6WYi5IANhreugA6qZwY5G3I3V3lLlVsDLNlmLwOFyoRqrC9ySNCbWFwBewvtXQLFEFOIbhp0TRSlIRQhFCEUIRQhFCEUIRQhFCEUIRQhFCEUIRQhFCEUIRQhFCEUIRQhecgvewvtfrb1oRZV8fhkZSWRWIHUA/rXC0HdIe0Eahc0xuLdcQVV2C3tYMQLelQJGgHZVznuD7Ap45KYtgYcxzXUjXXTMw61Mi9QKZSm8Qut2nFIXxVA0GgoQvtCEUIRQhf//Z"/>
          <p:cNvSpPr>
            <a:spLocks noChangeAspect="1" noChangeArrowheads="1"/>
          </p:cNvSpPr>
          <p:nvPr/>
        </p:nvSpPr>
        <p:spPr bwMode="auto">
          <a:xfrm>
            <a:off x="155575" y="-1804988"/>
            <a:ext cx="3476625" cy="3771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4150" name="AutoShape 6" descr="data:image/jpeg;base64,/9j/4AAQSkZJRgABAQAAAQABAAD/2wCEAAkGBxQSEhUUExQWFRUXGRcYGRgXGBgYGhgXFxQXGBceGRgcHCggGh0lHBcVITEiKCkrLy4uFx8zODMsNygtLisBCgoKDg0OGxAQGywkICQ0LCw0LDIsLCwwNCwvLCwsLDIwLCwsLCwsLywsLCwsLCwsLCwsNCwsLCwsLCwsLCwsLP/AABEIAOoA2AMBEQACEQEDEQH/xAAcAAACAwEBAQEAAAAAAAAAAAAABgMEBQcCAQj/xABCEAACAQIEAwYDBgQEBQQDAAABAgMAEQQSITEFBkETIlFhcYEykaEHFEJSscEjYoLRM3KSsmOi4fDxNENzwhUWJP/EABsBAAEFAQEAAAAAAAAAAAAAAAACAwQFBgEH/8QAOBEAAQMCBAQCCgICAgIDAAAAAQACAwQRBRIhMRNBUWEicQYygZGhscHR4fAUQiPxM2IkohZScv/aAAwDAQACEQMRAD8A7jQhFCEUIRQhFCEUIWHxLmMRzCCKJ55PxKlgEGm5OmgN/l4i7Dqhok4Y1Py8006YB2QC5W5T6dRQhFCEUIRQhFCEUIRQhR4hWKMFOViCA29jbQ28q4dkphAcCRcLmfDvtFngkMONjzFCVZkGVgR1y7MOulqr21jmOyyBa6b0dhnjE1G7Q6gH78l0XhfEosRGJIXDqeo6HwI6Hyqex4eLtWVnp5IHmOQWIVulJlFCEUIRQhFCEUIRQhFCEUIRQhFCEUIRQhV8fixDE8rfCisx9FBJ/SuOcGgkrjiALlLuD4tLHgnnmYNK7yBBbuqS5VFAGpVbXPWwNQRWAUv8h3MXt8lGbMRDxHfvRHKEuHjjF5VaaWzsSdSTqFudCRfbxJrtG+IDLnBedTYjddpyxotcFx3TVU5SUUIRQhFCEUIXiWQKCzEADck2A96L2XQC42CT+LfaRhIiVjzTN/IAF/1Hf2vUSSsjbtqr2l9HauYZnWaO+/uH1S9N9q0t+7h0A83J/QVHOIdGq2b6KM/tKfd+VLhftWN/4uG08UfX5EfvXW4gOYTcnoobf45PePssfnzjGExixzwkrNfI6MtmK2JBJFwbEW3601VPjlaHN3U7BKSro5HQyi7NwQbi/wA9fJYnLPMMmClDoSVPxp0cf38DTEEzonX5KzxHDoq2Itd6w2PT8LonMX2kxRqowwErsoYk/Cl+jdS3l0qxlrWtHh1WToPRyaVx4/hANu58u3dYPBub+KYqTJCEc9e4AqjxZr6UxFUzyGzQFZ1eD4XSR5pS4e3U+Qsup8O7Xs17bJ2tu92d8t/K+tWTb28W6xk3DznhXy8r7+2ys0pNIoQihCKEIoQihCKEIoQsDjnHsjdlFq9wCbZrE7Kq/ic722A1NVlbXmJwhibmkPLp3KjSz5TkbqVS+548jNnIO9jKob5CMpf3PrTIgxI+IytB6W09+6RkqDrmHl+hVMZxtjHLhsVdM6MuYrZkzAgMQtw6/wAy/LehtbI08CrblJ0Dh6p+yTxnaxyi1+aocOxRxfYRWKqGc3vqc+aRrDcEIGUebXqDCRU8KkOzb5u4Gg96YYeLkiPLdeeJcQwj9l92DgH/ABFZHVOzynU5/wAVwNvO/SuYq2jyXisHja2i7UGG12bp25dZjhoi97kaX3y3OS99b5ctaGmz8Fuf1rC/mrCIksGbdaVPpxFCEUIVHjPFEw0TSuGIGgVQSzMdlA8TSHvDBcqRTUz6iQRtt5nQAdSuV8cHE+JNfsJFiv3Y9EUebZiMx9arJePNyNui2dEcLw4ayAv5nf3WvZZ78iYpB/E7KM+DSAk+gUGo0sPCF5HBvmVL/wDkFI42YHO8m/chU15VxJ6J/rFVhxCAcz7lIGLwdD7vysrGYVonaNrZl0OUhhf1FSo5GyND27H2KfBM2Zge29j1FlAwpxOLyEPjXbhcDTfde6SlLS4dx3EQIY4ZmjUnMQtgSbAata+wHWnWTyMFmlQp8Opp38SVmY7a3+Wy2OCcd4nK5GHlllZRcg5WFvPNT8U1Q8+E3VbWUGFQtvM0Nvtv9F0jlji2NdhHjMKU00lUrluPzLmNva9WMT5Do9tlkq+lomDPTS5v+pBv7DbX4JnqQqlFCEUIRQhFCFj8wjEjI2Hbui+dVVC5vbKRn0sNbjfXysYtWagMvT2v0KZm4trxpVh51lTNmKygFl7ymMhxpYkC2h3GX3qojxedj8k7Neyhtq5Gmzwo+DcdhiZpGDyS3KqNAADYu5Y6XYk7XIA8zTdFUwwNdPKbyPOthsOi5DKxgL3auKZMFzZG3+IpjH5swZR4ZiNV9SLedWNPi9PM/JqD3UmOsjebbLR43wiPFRlHGv4XG6noR/bY1PmhZKwtcNE+9geLFIvKkTxYpY5BZo5mQ+8T2I8jofes9RxGnxDIehVdC3JUAFOE/K+GZzIymxOYpmIQm9ySvrrbbyq8NFAZOKWjN1U408ZdmI1VfiHNKL3YF7U7Ztox7/i9vnUWsxaCn0vd3QIdMBoNV85Vx800kxkfMoEYChQqqxLlsvXbLuTXcMq5KpjpHgAXsAkwPc8klMlWakIoQq+MxaRi7m3gNyT5DrTM9RHAzPIbBORxuebNSzxLjsjaKezXwHxH1bp7fOsrWY9JIcsHhHXn+FbU9A0au1WL2hNUb3FxzPNz3VmI2tCwuaOM9kOyjP8AEYd4/kB/c1MoaXiHiO2HxVjh9HxnZ3+qPik0xtlzWOW9s3S++/U1dZm3y31Wg4jQ7IN+nZfK6nFZ4fgJJ3CRrc9fADxY9BTU0zIW5nlMVFTHAzM8rUxnKOJjFwFkH8h1+RtUWPEoHmxuPNQYsZp3mzrt8/wsIqQbEEEbg6Ee1Twbi4VoHAi42Vnh+FlkY9irsyi/c3A8d70h87YbFzrJiomhjA4xFj1TDwnnTHYQ5ZM0iC10mBuB5OdR73qbBWvtcHMFT1ODUFWLxkNd1afp9rLqfLHM0OOTNGbOPijPxL/cedWsMzZRcLG4hhs1E/LINDseR/ei26eVeihCKEIoQuf87cySdqcPE2QLbMRfvHcqSCCF6aa0SQ8SMtuQTzHJW0GFNqac3cWl2xHL/aVJ5Xy5rIFBBICk3Xra500126VSnAGtje8vLnW08+/VQJfRl8ML5DJmcBcAC33Xr7kZGJjYEIBpoVYt3jc+Qy2I8etM4Zhramle6S4cT4T5b+9QMMw4VtO997G9mnlpvdaHCsZHG7LLCjZwA8cqqc4GgKMdCQD00OxtoQ1Hx8OdknbeM87Xt3/Civjlo3ZZm6e8ewrqHD8VHLGrREFNhbpbQgjoRtatGx7XtDmm4Vg1wcLt2StzhMMNPHiMpbNluBoWdHAX3Icj+mquva2OoiqDyuD5WKi1AyyNeqsuMxGI/hSEGL4iw7pYn8BUfgG+9zcX2N6Crx6SSDKNHEnbpy/KSZXvFl54nKkaZRa9UUIc83K5I5rG6Lf5KwZjw+c/FKxk18CAE/5QD716Lh8HBp2tO+5UinZlZrzW/U1PqhxXiawr4ufhX9z4CoVdXR0keZ2/IdVIp6d0zrDZJ+KxbMSzHMx6/sB0FYWqqpap+eQ+zkFfQ07WCwS1xnmJIWygZ36i9gPU+NP09C6QZjoFcUtA+YX2HVe+X+ZkmcRuuRz8JvdSegPhSaugfG3O03HPqkV2HSwMzg3HPqoMFyfJJIZMU41JJCG5Y38egpyTE2MYGQD3p2TF2RxiOnG3MrN5wxIMwhQBY4AFVRtmIBY+Z2F/KpWHRkR8Rxu52t/kpmERERGZxu55vftyWdwbhb4mQRp6sx2VfE/sKkVFQyBmd3u6qXWVbKaPO72Dqul8K4ZHh0CRj1J3Y+JNZmeofM7M9ZCoqHzvzvP4VymEwsrjfAYsSO8Mr9HG/v4ipdNWSQHTUdFMpK6WmPh1HRc/xmEmwkouSjjVXXYjxB/UVoY5IqmPqOYWpimgrYiNxzB/finTlzmAzC5t2gFnBAIYHyO6nw6VX/5cPkzRHQ+49is5X4cIjblyP7zTfwDhmEMvbxRCKZQQwQkKQ25yjQj23rVYfUQVLeKzR3MKhq6mqEfAkdmbyvr8d0zVZqqRQhFCEUIXFOYnYY2YN1kf/cafC11Gf8TPIKymgG/t+9OhTiTfRXeGZUsoCjNc5Vtp4kgbXJrlrbKHIxrfCwW/KcJsPBIIFKo12FwQD8xTNyLqkPFHELtlHNj0wMERihQCRjmAOQEhTc6A3Y5QNagVdQ2lZny6X5d1TVL2wkkDc/NUOZsZHjIMPIl+5iEzKd1OVtCPkb9agYlOyahdIw3/AGyYle18eYLNxcsmf7uj2zfxGdbZoobABR/MzBgD4A+FYuNrMvGcNtAOruvkBa/eybLsosvBhXtYQwLpnRSpJOYE5bE7nUg+dqssILTUtzC90yHNMrRuumAWrdq1VbiONEMZc+w8T0ApmonbBGZH7BOwxGV4aEiYnFF3zObs37dB5AVgKqpkqZDI/wD0FpIoWxNytXlUuaik2CdJsEu4rkh3lZhKArEnUEkXN7edWLMWa1gBbqFZRY0I4wzJqO6l4PyYY5g8jhlQgqFvqRte+wFJqMUEkeVgsSkVeMmaLIxtr7/hOIqmVGuUYuNpsVIqjMzyvYf1n6AVrY3NigaXbAD5LawvZBStc7YAfJdI4JwxcNGEXUnVm6s39vCs1U1Dp35newLJVVS6okzu9g6BXqjqOihCo8Y4omGjLv6BRux8BT9PTvnflan6enfUPDGf6WBg+NwY8GCdBGx+A3vr/KSNG8utWElJLRnixG45/vRWU1FPQETRm45/kdEvth5MDilDbXtfo6E2P/joasQ9lXAS3/RVrxY66mJG45dCnrCYtkcMpsQdD+x8jVXS1D6aQSs/2Fm54GyssU/cPxglQOPQjwPUVv6eds8YkZsVmJYjG8tKs08m0UIRQhc/+0Pl03OKjPUZx9AR9ARTjDyV3hlXtC72fZLGHkLKNbbX8x+1PtK0Ns1irmGez269fLa1/nXU2/xDRbkE5RkKi737q9WPgBSTtqq6UNLHB2ym5+w7Jgoc26uM1trsjfvVLijc0J8wslXkOBI2uknBzBihZiuRlI1sG3ADeOraeZrLvL2Ncxuztx5aqqF26dUxYUohkZj3pCu+5Ngqqo6+Q8TVbkklLI4xe2wC6ZCfC3dMHK/ClZzLI6M0ZsI1YN2bEbvY6PY7dL1scLwxtMM79XfJTaWnDTmdv8k21cqaknmbiOeQ/kjuB67Mf29jWOxurM03Bbs35/jZX2HwZWZjuVgYi6ixOgOZHOwP5X8BqRfwNVDLO28iPqPsrEarV4SwmA7Ii53J1yW0N7bm+w61JocLkqpi12jRufsoVXLwRd3s7pli4Clu9dz4sT9ANBWvhwqkiblDAe51KpnVcpOht5KlxPhphsy3KE2IJvlJ2IPgdtdtKo8aweNkZngFrbj6hS6WpLzlfuqgrJKalzlXg/ZtJM4s7s4UHdUzn9f0tVlXVWcNjbsAPfb6Kzr6viNZE3ZoHvt9ExVWqsRQhFCFlcw8DXFIATldb5W8L2uCPA2FS6SrdTuuNQdwplHWvpX5m6g7hcz4hgJMO+SRSrDbwPmp6itNDMyZuZhuFsKepiqWZmG46fdPnBnGLwiGdA5UkAsN8ul/2PpVDUD+NUERG11l6lv8Wpc2I2H35K24poJAWzy1xDJIAfheynyP4T89PcVdYJV8Kbgu2d8/yqzEafM3ONwnWtiqBFCEUIUOMwqyoyOLqwsRXQbJcb3McHN3C5LxDB/d8Q8RN7HQ+RFx9DT7TzWxpJxNEH9Va4Rw55GKxR5ranUAC/iT/wCaW5wG65U1MUDfGbLoXAeEiBO9YyN8TD6AeQ/61Ge7MVlqqpM778uQXvmDhgxOHkivYsO6T0YaqfmBTMsYkYWHmoUjM7SFxbH4Z8M+SZMoJy5XGjHwUnRx6VmJaWVm4Nxz/KqzE6+WxumvhPCnxKrlw4IU6PIAEQjS9jqSLnYe4pilwypmdnY7K0877+5Aopw+zgW+a6Dwfhi4ePIupJuzHdmO58tgAOgArWQQMgjEbNgrSOMRtyhfeM4rs4WYb7D1Og/v7U3Wz8CB0nQfFSaePiSBqRSOledlxJLjuVpmiwUceEYf4blR4EBh7X1HzrpkB9YX+C45wO4TNyphFSJpGygsWZiFCiy6A29Bf3rd4TEI6VvfXruqKvkzzWGw0SdxvnLty79sYMMuihWys4/MzDWx6AVr4sPZDGHzb767BIbG1gu5UOF8yqyN93xDSqbK8TuW3OjLm1Ug6+BqLX09PU00oZa4aTp5cwnIsjpGlvVOVeJqyXyhCKEIoQrPDcAZyTcrGpsSN2PUL4AdT8q0mEYKJ28ab1eQ6/hRaip4fhG62l4JBa3ZqfM6n5nWtY2jp2tyhjbeQVeamU/2KxOP8CRQCyiSK+quMxQnYgn8P6Vn8VwngtNRS+G24HTsrCjrX5rXs7qNLqjIgCgAAAaADQAeQrJAkm5U5pubrPmFSGqU0qKPQ05mIs4bhLeMzbLoXB8V2sKMd7WPqND+leg0k4nhbIOYWTnj4chartSUyihCKELO4rwSHEWMi94bMNGHlcdPKlBxGykQVUsB8BU/DsBHAmSNbDc9ST4k9TXCSdSkSzPldmeblWq4mlFipSqMwGYhSQB1IF7Ul7i1pIF7JTBdwBSJzOk2JWMq6lo37RQQApIGnpWFkxuSe8c48J6bhTpaG+V0Rs5puL6g9j59l44Rxh5g6lZImVirgMQucBSSCD4MPXzqM6eoo2BkUnhOo/fYn4C2UXc2zhoQdfjzHQ/JOfBsd2qWY/xFsHH6H0Nr1t8PrWVUIeDrz81AqIeG/sdlmc3zf4af5mPsMo/3Gqz0hltC2PqfkpeGMu4uS4KyKulZjpoply88z8S7DhErbExiO4/4jBD9Ca9WwKNshgadvD7t1RTaVDieq4DxUtisRFhoz8RUDwzN4+gq7x2pL5uENm/NIndc2TGvJT4Hi+GwyzdoSFkkK6ZVFyQR7fWstiFW6lpXyNNiQW+/RdpW3lHbVdnrzJXK+UIRQheXBNlX4mIUeV9z7C59qmYfTfyahkXI7+Q3SXvDGlx5Juw8SxRgDRVHXoANSa9La0NAa3YKic4uNzuUl4jnl5SfuqoIxoJJbkt5qgIsvgSfariPC3WvIbdk82Dqr3DOY2kPY4pEyy91ZI75STplYHVSehuRfw0qNVUORptqOa46Ms8Q5LLxOKVO4zXdSVKjViVJF7Da9r+9eUVFI6Kd7ANATr2V9EC4BwGh1VEtrmksv5VvcjzPifSi39W691KHZAN9bW8L728/CubaJYTbydPcSJ4FWHuLH/b9a1no/LmhdGf6n5qhxSOzw7qmOr9VaKEIoQihCKEIoQqvEmcRns7302FyBfUgdTaotaZhA4wC7+SdhDS/x7JOMNyWRyCSSfxAm+twdjf0rziWV7nnjC7ufIq9BFrKHB4cRyOAbl++5/n0UHyuBt/LXJHl7ATy0Hlv8/muZWjUC10y8AeIA3b+KQAwY20BNsvQjX+9bTAxSNhvEfEbX11v5KsrBIXajRZfNcn8byCL9SxP7VXekLrztb2+qnYYP8Z80t4nGhapmRFyuo4C5RQcZBNr0p1KUt9EbK5xDCjGYZsM8jCNsp0y6FWzDp41ZUfpDWUD2ltnBuliOXs1VNUUMeYkjXzK4XzfwWXA4soSb6NG40zDYEedxtWwZikWJXqIxa+46G37ZU08RY+y6p9mnLckKtisUWbETAAZzdkj31J6nT5CsVjuJCoeIoz4W/E/hWNLBw267lPVZ9SV8oQihC9YZ7Txf1n3yEfua0Po2AaonsVGq/8AhPs+ai+1TixiwixqbNO2U2/IBd/noPevTMIphPUjNs3X7fFV0Dbuv0X514rxeaaTsIWbLfKFU2LNtTmK17pZixhs0aea5LISbBa3L3F8Tg5mwuKzqHBGWS90a3dZSdtbVHoah3Fax+oJt71yOQjQ7Lr+Li7QmYJG/aWbW6MLgX743F/GvNsWeG10sdyMriOo07K/pHHhNaSRp7FXjjt8MQU+JYH9Naryb7uupntUmttTc/KuacksBMPJzfxSPFD9GH960Ho87/JIOwVPio8IPdN9apUiKEIoQihCKEIoQvE6kqwU2JBsfA20rjrkGy6219Uj43DImsgMR6ksUv7g2b1rziopKyFxEjSe9r/FXzJQ5vhOn77llcufxZ8WYQSD2WUEkk91xe5O2lSXUc07IY2i58V+g2OqgQVcck0jgdBYX5ez5LemhKnLItj5ga+h2NQ6qgqKQ+Ntu4296nMka8XaVk8RFi39P6Vxr3PsXEnzU2lASZxzEEXq4pWArSUcYKxsNiWzVOfGCFYSRtyp+5dlJArPVbQCsvXMAK0MfwOCeWKaVMzxXyXOgvbcbG1tKjRVc0Ubo2GwduqcsBdc7heeZeIPBA0kYu1wNdQL9SP+96VRQNmlDHHRTaKBs8wjebArnM/HMQ5uZnv5Gw+Q0rStpIGiwaFrGYdTMFgwfNW8DzViYz8ecflfX67j50zLh0Eg2t5JibB6aQeEZT2+yeeA8fjxQ07rjdD+o8RVDV0T6c66jqs3WUMlM6ztRyK1GbKVf8rXP+Ugq3yBv7VJwWoEFY0nY6e/8qvmZnjc396pZ+2PFZUwzbgdqPchSP0r13B5eG557KphNgVwngXEvu+JinK5sjhyPHWqcm5uUwnLm7jY49xCAQQmPQKSdTa92Y+gqPU1QpYzMf66+3knIo+I4NXYXiCIqDZQFHoBavNXSulkdI/dxJPmdVoowqbGnApQCialhOBb3J/+N/Q3+5avvR8f5n+X1VRivqDzTlWsVEihCKEIoQihCKEIoQl/n1b4DEf5QfkwNNT/APE7yKYqf+J3ksH7MG+MeKKT6qzD/wC1VWDu/wCRvQj4j8KBhp8Tx5J7miVxZgGHgRerhzWuFnC4Vu1xabhJXM+EWOSy3sVU6knW7DS/TQVjcYpIqaZvCFgR8brQYbKXtJdySXxTh+ao8E2VaSmqMqzMLwc5tqlSVQspslYMqcuF4cRrdjYDqapZ3l7rBZ2qlzu0V5ZTmDMLKe6t9Dcndh0vsP8ArTBaMuUb7n97KFbSytSIGBBAIOhB2IpoEg3CSDY3CUOK8jqxLQPlv+BtvY9KuYMXIFpRfuFeU2NvYMsov35rBflLFA27MHzDC1TxiVORfN8FZjGaUi9z7kx8qcsPBJ2spGaxAVTffQkn9qra/EGTM4bBp1VTiWJtqW8Ng03uU1kVUKmWVxng6YuIQyAhUdWVwdbAHu2PkSL+FvCthR+lclLAMrQZNtdrdT37KK6kaZM99Dy7qDA8q4KAWTDx+rDMfctc1n5sSq53Fznn2aD3BSGQtbo0KSPh+GjftI4kjktlzoApt4abimzNO9uR7iR0OqebAb3AUjYgncg+Y6+opIZbZPtjIUF6cTy8vXQlBMnJUXfdvBQPmSf2rS+jzP8Akf5BUuLu9Vvmm2tKqVFCEUIRQhFCEUIRQhY3OSXwOJH/AAn+gvSJBdhHYpqcXjd5JT+zJ+/bxjf6On96pMHP+WUf/n6qsw4/5XjsF0Wr5XCXOcMPoj+F1PvqPqCPeqD0ggzQtkH9T8CrPDJLPLeqVTGDWSvZX2Yhe4IBSXPKS+QqzAgLkn8Fgo8yLlvXW3sabcbN05/tlGcdFcdQQQRcHcUyCQbhNJeh5hWGd8NiDa1ikh2ZG2DeBG1+tqsXURliE0XPcd+ykmAuYHs9oTCrAi4NwdiNqriLGxUZfa4hFCFDPilW+tyBfKNTbxI6CnGxud5dV0NJUpOlIQFh8Z4hkFTqeHMrKkp85ShPxw33q5ZRiyvmUIstLhnEc1RZ4MqiVFPlW6h0qAd1WHdC6mgoOgTxyrhssObq5v7DQfpf3ra4NDw6Vt9zr++xZjEJM0xHRbNWqhIoQihCKEIoQihCKEKLFYdZEZHF1cFWHiGFiPlQuEAixWFy1yquEdm7QvoVQEWyqSCbm/eJsuum1RKejjgc5zeajQUrYXFwO6Yr1LUpVuI4XtY2TxGnruPrTU8QljdGeYTkUhjeHDkufupBIIsQSCPAg2I+dedSRujeWO3Gi1THBzQQvSNTRCCFchamHBRniynpCbXNftHT/wDqW3WNf1atNg5/wG/VWNLfh6dVhcNx08P+HKyDwvp8qnzRQyeu0FSP4+fdbMfNeLA1kB/pFQjh1N/9figUMfNfMPj8bjJBCszC/wARXuhV6k2ofDSUrOIWDT5puWKKEZrLoXCOFx4ePs4x5sx1Z26lj1NZ6oqHzvzu/wBeSrXvLzcr6VMem8Z080PT+n9PTblw/wA/n+UA380sczxnWrSicFfYc4JKZDer0EWWiBFlucCiN6r6twVbWOFk2I2lVJGqoyNVa4dhTJIqDdjb0G5PsL1Io6c1E7Yx7fJRqqYRRly6PDGFUKNAAAPQVvwABYLJkkm5XuuriKEIoQihCKEIoQihCKEIoQsTH8Siec4KUFGdA8bG2WTXXKfzKQtwfEb0zKGvvG7mn4w5gEreSp4PjJgkMU3wg2vvkNri3UqRY+Vx7V0NW6GQxS+/95KZJTCVnEj3+f5WXxueN5c0d7NvewGboQL3Fx421HnVJjLY5H8aL2/QqdRB8bMr1RtVGpyt4ZqZeExIFappMLn/AD2pGJB6GNbexN60OFkGAjutHgrGOjcTuClzzqyVq6Fjn3svtidALk6C3U0aDVNzwNDS4aWXSuWODDDRC4HaNq5/QegrMVtUZ5NNhsslUTcV9+S2KhphRzAEEHY6UppsbhKCyeJYYPUyF+VT6eQsWE3BBepwqzZWQrTZXcNgglMvlLlHkmL1dw8WY2G9MPdlFyoz5A3dOfK3Dsi9qbXYd3yX+5/YVscGouBFxHes75LOV9TxH5RsPmt6rlV6KEIoQihCKEIoQihCKEIoQihCwOcsHmhEwW7QHPpuUtaRQf8ALqPNVPSm5BpfonoXWdbqknFYo5tTdlAzHftEI7kgPW4tfzBHhWdrYnRSa7Hmr2mIc2yqSHXMpup3t9CPMVDUsDSxWnBPmFj8X+4eI8/KqqeAxG42SQbKVHsajkXSiLq7DLemXNUdzLLP5i4IMUgsQrrfK3ruD5aCpFHVmnd1B3T9FVupn5hqDuEnNynigbZFPmGFquRiVPa9/gr4YzTWvr7ky8u8sCAiSQhpOgHwr6eJ86rKzEDKMjNB81UV2JOqPC3Rvz80xFqrrKtsvheiy7ZQSvTjQnGtVZzTgTwCru9OAJ0BeRqaVsunQLXweFZIlZlsCTZvzXOhPUX29vSnanDqhsQqCPCfh7FWOma6QtB1WnwnH9kxDXyNvbXK3jbwPX2qwwPFWwXhmNm8j0UWqp+ILt3Wk3HY77OR+a2nyJv9KvnY5RB+XP7bGyhijktdXkxaEgB1JOoFxrVoJGE2uFHLHDWympaSihCKEIoQihCKEIoQihC+OoIIOx0NCFy4YHMpivlfDvJEjW2VW7oYfiUoVuPIHcVGkgbPHldy0VlHIWHMOaomAgkAZZBq0RO4/Mh/Evn7GxrPVFK+B1jsraKobILFSpiQw8x7EH9qjmxFinC0gq3HiR+I/wBX9x+9V8tIRrHqOiASFZRvCoRC6bFfTiihN7lT4alfbwrnDDtt0jhgr0OJKdjfyAJNc4Dua5wipBitNreVJ4a5w187e9dyJXDsgy0ZUZFE8lKDUsNUDvTgCdDVHkJPmdgNSfQU41pcbNCHSNaLlbnCuGZSGkCnwjJ+rEXv6bVb0UMUTs8gzH4D7qqqal0gszQdUxYnHp2bCRSNLZdO9fQBTtetE+sgMLi/YDUdlVthfnGUpdUaC+9ebuIzHLsrhfaShe8Nhi5IUDSxsDZiPzDbY6b30q1oqCadnFp3jO07bHzTMsoZo7nz5Jo4fn7Ne0+LXe17XNr20va163lLxeC3jetbXzVRLlznLsrNSE2ihCKEIoQihCKEIoQihCQZEH3nGf8AzKfcwR3pMW7vP6BTB6rfL6qHE4ZZAA421VgbMp8VYag0qSNrxZwS2uLTcLHxWBdDdwZFH/uxjvgfzxjf1UewqjqMLcPFH7lYRVvJy8xE2zraRPzxm49x0PlVU5jmGxCmB7XjQqeCTqpK/wDfUGm3xMk9YINwpvvdtx7r/Y1CfREeqV0Fexil8beoIpk00g/qlaKRWB2IPuKaII3CLgL6UNcuF3MFEzDxHzFONY52wK7mCkhwzv8ACjt6KbfM6VIZSTO2am31ETNyFoQ8Cf8AGQo8BqfnsPrUltBb1yoj66/qBTzdnh0YrZTY946m/S5O/pT4ZlFhommh8rhm1X18A06I5uj2U6EgqdCR+1jTrYidUcYREt3Cn5imWOC51bMmRRuzBgbAegNz0FPSQcWNzL8j8NVGhd/kFl5weFaViFKggX719dbaW/X0qjwzC/5od4rW9qkTTCKxIURjIYK5KWazbG2m+vTVT6VyKibFWfx6rQHS/nsV0yXZmZqvc8DRvlOjDVWXqPFT+ortTS1GGTBzT5Hkf3ouMkZM36Jj4VijJHdtwSptsSDuK22H1RqadspFiVVTxiN9grlTUyihCKEIoQihCKEIoQoJ8YiBizqMi521FwovqR4aH5VwkBA1OUbpF4Y4cyMxtJKxnKncI5Ij/wCVRXItu51+ymO0sOikZNaeXVJGlC4SvE/B4XJexjkP/uRnI39VtH9GBpmWCOQeILrZHN2WbLwycaqY8Qp2NxFJ8xdG/wCWquXCwdWFS2VhHrKoXeI/xYZ4x4mJpF/1R5gKguoJm8rqSKuNykw2PgdrR4iEt+XtFDf6SQaadBI3cFd4rbLZw1yLFFbzsGrgJ5pt2XcFX48EvWJP9IpYHZMl/wD2PvUUHMeEV2iEkSuhVSNB3mbKADsxuQCBsTrT1nAXsmXMvqtMYgyLmjIYG9mBuNDbcedJN1wBoOqzMZhJiLviFjXxAVR82JpssceakNmibs2/72WfhWwStcz/AHmQHZCZyD6ICF+lOR0rjsCUSVMhFgMo9y0peKykWjiEQ/NMdfaJTc+5FT46B59bRQ7g76rOlTuySEtJIFJzta91IZQoGirmA0G/W9TH0cJhdE4aHfqlNeWuBCa+F8KKNnZgSFsMoI3sWJv6DSq/DMIbRPc/NcnT2Juep4jcoCpcWwbmV7KTntlsCR8IXU9LEE69DVXjGHVFRWNLB4SAL9OqkU0zGx6nZbUmDV0VXF8oGuoNwLXBGorTS08czMkgBHdQGyOa67VNFEFAVRYDYCnGtDQGtFgEgkuNyvdKXEUIRQhFCEUIUeJRijBGysQQrWvlJGht1saCuOBI0SOOYcXA+SXKzL8SuuW/mrr0PQ2NUEuJ1FNJknYCORGii8R40vr0P3/CyuYOKQz4hJGDIv8ACRg3VQzMwIUnMt8pt1KinWVrJqxhafBY3voPj0QJskrZdth7Nb/vZVo3klxiyocvcYBWG8IZfi/KWY3HhYedSqer/k1T+H6rRa/U3T0UvEqs1tLH3afM/BVftFfiKxg4KzIRZwintVOveVr6gjTa4/SzN1Mdm5JK4H9qc8FosXEZcuha+SQf5gRYn5Um6SJCN0+cs/aPhMZNHAiTCSQ2AKrYEAk3IbawNKBXc4KcouBxh88bPGSbsqt3GPUlDcAnqRak8MA3GiUZDaxWlkZdqWkXCHwqSi0saP8A51Vv1FFguE22WdLyXgGNzg4L+SBf0tSSxp5LomeOZWTxnlPsAsvDYFWYFlZQ+QPHJGyakm3dYo/j3Tao1RTB7LNCejnubSHRbMPLGHOEjw0sSOqR5NtRmWzlW3BJub71IDPDYpoynPmCzoOGRYXiESYeNYkkw0xdU0VmjlhCm21wHbX+aq+vY0AEBPMeXsJcb6j6qzHhEmx83aoriGCEIrgNZpHlZnUEWFwqrffuUrD2ixK5I6zBbmSrnEI7LlU2HgulvS21WJTbEtYXA9mSc8jk2F5HLaDa3QU21luZUguurW4CfnkiX2MqX+gNEnq+5JPXzT9QoSKEIoQihCKEIoQihCKEIoQosSzBGKAM4BygnKC1tATY2F+tq4ey469tFzbmHFztIoxStmTvBY8uVSR4hiTp4mqiroMUqm2a0ZexH1VRU19PE/JK+zhrb/Syy4YZlU5swXKbA3LADc23Iqg/gTsqRSP0d56a+SejnbIwPZqD/pTwYpsLIVmQqXYAlhZh0UA3Ksg12NxetJRF1IBTyR2/7DUE91Jhl4DrSNtmO/y7EeSZEvVurUqPHcGgxAtNDHJ/nUE/PehIIHNYuI+zPByFWhVsLKjBklhJuGBBGhNjYjyrlk25o5Js4bg5cNhx95nbEOty0vZ5SQTp3EvsPWgmwuVxuuisYDikcoJjkWQDfKb29RuK417XbFKcwjcLRjkBpabIVLHYSctmhxAQG11eISL/AE2ZSPmaac197tKU1zf7BXMKjKoDvnbqwUKPZbm3zpbQQNUkkX0UtKXEt82SmCTD4oIz5BNEQilj/GQFNB0MkaLfpmqFWsL2C3VSINQW36H3JZ48cbgkgwvDsPJJipQkk+IYB42IDBkZ3OmtyBcWB03p9jAwWCbkkL3XWJxTlHjXECjYzEw4dVb/AA4ybroQWAXQk6aF+vSl2KTqU64fCFVVCxcqoBc7sQLEn13rqkA6L4JAJIrWI7aK/wDry/qabk29oXSNCnuRwoJJAA1JOwFdUQAk2C5zx37UAkjJhoxIqm3aMSAx65QOnneq+WuDTZoutZRei5fGHzuyk8gPmmbkvmgY+Jmy5JENmW9xrqpB8Dr8jUmnnErb81T4thbqCQNvdp2PzCYqfVUihCKEIoQihCj7dfzL8xXcp6JOdvVYfGOZEUFISGfx/Cvv1NTqeic85n6BUWJ45FTtLYjmd8AkjF4gZhcks25NXTbNFliLySkyPOu6rYzBMSRGM3aC2UGxzW0Kna+3yrM43g5meKuE2e3fvb6q9wOvcf8AxXC99uysrLOkSfeF7RGtdZu8AwOxYjMjXGhNx4VUSTVdMM0g4jP/AGC14fMxg4guOh1+O4+IW7g8Ysnw3BHxKfiX+48xVjT1MdQzPGbhT4pmyDTfopMbiGiysELps+UEsvg2UfEvjbUeBpxziNeSeAB0WzgJSQD0OoNLCZcFo11NqN4xqbethqf71ywXbrj3HftOfBYoWlw+NwzX7sYMUsRDbPe/et5a66LSbozLa4b9tnD3W8qzQt4ZQ4/1Kf2ruZcVvEfa9gNsOJ8TKfhjjiYMdLn4vAXPXajMhOHAOKfeoEnEbxB7kJIAHAvbUDauhCuyzKurMF9SB+tBIG6ACdl8jnVlDKwZTsQbg+hoBBFwu2INlm42QeNCdaFjY9C4ypI0RvqyBSbeAzAgetIcCdjZOt03CzcY2Hw0Sxscq6AAG7lr3zXOpbN3sx6603I6ONtnKXTUk9U7/GL9+S0ub8SGwEi4mdVfL3BG1u0b8IK3719L9NzTFSRwjmOqewQSfzWmFl2g6kjbqR0ty5rkFUq9GXTfsYh/9S//AMa/7j+9WeHjRxWN9LH6xM8z8l02rFY5FCEUIRQhRYudI0Z5CFQC7E7AeflRe2q4bW1XKuJ8Rw33kwQPnXQqRqpJFyARuB41c0tex/hk3+axNbhEnHLaO7gdbDW3XzXwyBf+gqe6VgFyVCpsEr6qTIyJ1+4sB5kqpOrAqzAgNtcfv1qJFWMllLGkad9faOV1p8U9FG0GG8YPzSNIzAeqAfjoeZ36LWwc4DIT0ZT9RUmdl2O8lj8Mdw62N3cJgxZ7xBFwbgg6gjzrOL1fKCLFL+OiaBlePa/cv06mNvFSL28PYVQ1MBoJf5MPqn1m8vNVksRgeHM25fbyPJbb8XjSFJrEh/gUfEzdVHmLG99rGrh9TGyLiuPhUp07QwP67BQDj2KOqxRIPBizn3IsKqnYySfAzTubKKZpT0Hx+y9//s+IQ/xII2H8jMp+RBH1pIx1jTaRhHlr9lzjSDcAq/hObcO2jloT/wAQd3/WLr8yKsYcRp5fVd79E4Khv9tP3qoeLcl8Oxt5JMPE5fXtE7rN550IvUywOoTwIOoS032RcJVxEe17RwWVe172VdyBbYXG9c0vZcuL25q3wf7NV4fiBiMBIoa2VkxKCUW0uUdcrRsdddd9qMqUn4edLQoMXg45QBJGkgGoDqGAPlcUlzQ7cLrXEbFVMdMFsLqo0AvYDyA6e1BIGidZG52oBKyZcJMZLllEQ/CAS7G34mOgHkBfbWk2dfslhzbd0h8y8axcUrxlgi3OUqoGZOnePlVXU1EzHluy2mFYbQTwtlAzHnc7HnolaRi5uxLE9SSSfc1ALidStE1jWCzRYdAikpSs8NwTTypClszsFF9hfxpUbC9waOaZqJ2wROlfs0XXaOSuBrgu0iVy9xG5JAHeJdTby7lXcEIiu0Fec4niLq8Nlc0CxI9mh+qaKfVSihCKEIoQocZIFRizKgse81rDTrfShcK/O/FcX2ONZz2TWfeEWiOgHctcAEa2vuTSGPyODlU09SaerEoANjy5jn7Uz8O4/FOwSO5bexBA03ufCpzZGS3a02Num30W8pcTp6p2SMm9r7HT6XW9xjFCYIoFrXJv0Ogt9T9Ko8AwiagfLJK65cQB5am/mu0tEGNkE3iDtPMd1mKpU2b2119vGtkypBFnLB4r6EysdxaB1xvlOhHt+68IWkuxklJuRrI4JINtswA2rzfE6yemq3xMlu0Hp8NuWycYZS28uYPGhGY7jQ7Gy9S42Ts3jJMgtcJJYOpBupR/xAHxv60qHFi9hjqRma4WzD6pZmeWFm/Y79rH981Dw3FiSTfuILqDplLkmT6r+tQaieVlPHE7+pPt2I+eiQwguuDp99/ktY8RkY3QBU6Ei5PmB4eZqJJNY679PulZnO22Uc07kd5gfYCo7nZzslC/NZ8jgFSwLJfvIpKs4t8KEag+mvpVhh4iMwEjC7sOvdJkNh+/BdJ4ZCggRUiMCldI9AyX6Gx0bX51uGgZbAWU5gGQACy53yZE0HFXjmZncLJGrOSzMAVZdT4qL1DhBbLYqppS5lWWvPVdNmmVAWdgqjcsQB8zU4kDUq4JAFysnhmMw3akR4rtHfZGmz26nIp/60zG9hdo6/tSf5Eb7NBF1q4nELGjO5CqoLEnYACnXODRcp6ON0jwxouTouJcwc34jFxiJyBGL3AFs/eupb002qhlqHyCx2XpdDg9PSPMjR4vlprbzTryNzQuIQQTMBMospOnaAD/AHADUdd6saSqDxldv81lsbwd1M8zRC7D8D9ui1OMcJjm7sqhxfTWxHoRqKlSRskFnaqopa6SndmhdY/u4Slwb7PGmaVZJhEVYhFy5iy7htxprb2NVTaElxBNlraj0kbGxjo2ZrjU3tY9PNKfF+GvhpnhkFmQ+xB1BHkRUOSMscWlX1LUsqYmys2P7ZVoGIYFSVYEEEGxBHUGkXI1CeeGlpDhcdF0r7NOYZpsVJHPIXPZjLcKDZWudgL/ABHerOjnfI7xHksXjuHQQU4fAzL4td+Y77bLplWKyaKEIoQihCocX4PDiVAmiWUKbqG6Ha48DXCAUl7GvFnC65fzrytmcRYXBspQF5JiWWK1rhQ7tY21JPtSCFXz02zYm26lJXC+IHDyZ7XFiDaxuPI+FORS8M5raJvC680M5Nrg6H8K9xDmwmRSvcUG+tu94i/p0p11XZwy7c+/2V1P6RvdIwwNOUesDa5+yqca4128iMAVy/Drrc9aRNPncC24t77qDimMOqJGmG7Q3Xob+z3BT8I4+yEo6ltSdDdrn9ao8Rw7+S8zB1nc77e9VrKp9y593Zje/O6aGlzoujDqLizKf++lZrLw3kXB+RUyweAdlTZFWRmAPfADDobdae4jjGGnlsu8MXJ6rRSYscqhnYAd1FZyAdtFBtSIqKabxMYSOvL3oLgDZXsNwiRnRJGjw5f4RKy9o9t8kV7n3Iq2p8EedZjbsN0oMee3n9lcwHFcFhZngCyjFAhVbELlMmZgoMTHuhT5Wv51fU8MMAysFk40Rsdb+3dHPvN7YaARwuoxLkg7Exr1ax630F+obwp97zsFypqeE3uqnGeHSvhsHxFTeeOGFpSbDP3FOa3U3JuPA6VHmY6wkG4UaqiJDZ27jdZXMHGWxkgYgpGAMsd72NtSehN/pUGpqOIdNk1LI6Z1zt0VzlziUeGu3YCSQ6BywGVbbKLaX1vXKepjiF8tz1T0Lshva5WpxzjseKw0sTwPcrdQrixcfDc6aA2PtT8ldFKwtcCFcYbiJpqlsmw5nfTnp5JJ5W4x/wDjpmabD5yy2GbRl13UkEWP7VEglEZva631QYMag/8AFm9U6/kaEdlDheaZIsXJikjiDPmGQr3VDW2tbXQa9dfGhs5bIXgBTZMKjlpG0z3OsLa310XTOSpZJ8ArYiMXBsjkd51FrOfrr1terSme50YLlhccp4IKtzYT3I6Hot+XDoI7N3uoPUHxB3B86fIB3VXHI6M3af3ukLjHJgmxDSvPIY2UG7ENIXsRa9gAo0qG6hzvzE6fFael9ITDTBjYxmB5aNt1633XPZUaEkOhDC4sRbb9aqXxuBs7RbESNmYHRm4WhyXjJI8bC8as5zWKqLkq2jfIG/tT9OS14soOJwxyUjw82Ftz1GoX6Dq8XmSKEIoQihCKEKDG4VZY2jYAqwIIYXGviDvQdVwi65zzxyKphMytHGsGHuwVQvaNHcsWtoLqPW9ILVBqaUOGduhA+KUMVyBiRHAwVWWVbgaqY2MZcBgRpopAN9yB1pJCifwpLBwO6yp+Azph0xLRnsWtle41BOUaXvqdvEa0KP8AxpMme2hTHy5wdIlMj6MRc9SL2sB5nSsjidc6eThx+r+6lS4oxG3M7da0kB+L4R0Xc/1Hx8h86rQ9o8I17/ZPtLjqdFm4jGIkixtoWBObw8L+tTYqWSSJ0rdQ3kkvla1waeavYad42VlYo4+Fx1/lddiD8j5Gu01XJTuzxHTm3l+/EI8QcOvI/dYvPnMZxSJFiMKqyo91mQ3VoyCGABFxc5SRc/DWqgq46pgc329lyqnuyx0clTGcQlmyiR2kCKVQOxNgSL2+ml+tPc1CdK9zQHHZT4zFy4h0MzGRwFjuT+Fb2F/ffeh1gLuXHVDpHAu1AThxDicuIIzmyLYLGvwIBoAB1t4n6VWTVDpD26KQ575Dd3uVdmyFb/C2nod7+lMWzA23R6pF9itKKKmCVJDVajSuJwBVsNwSL7z2uIzzREEFCTdT0ItqVGunn1qXTOiLrSbK7osbloqYwxNAub5gNe9+vKx6aLZj5AgztMLdmzAxqGLKEt56tffwHnVmykjDsxVhN6SVUkLWRutpq7S58unzT3FF2agjUWAIG1rdB0qWqDuoZXjOmoH0oQlv7RIJUwbTYZwrR95gVDXQfFlvoD1vY6A0l5cBom5Xvay7Uq4HmeFRCJMZG8yXOd42WFs/xRkkWA2GYW1APlXC4OABOqeiqIr5c/i7J44fzDBH8cJw56lUzRn0kQWt62rgIbuLKRIJH7uze37pjw86yKrowZWAIYG4IOxBpYIOoUYgg2Kkrq4ihCKEIoQihC8ugIsQCPA60IXqhCWue2UYdUKg5pFA8soLXHsLe9QMTl4VM4jfb3pic+EDqk/MoAO5HTz8fX+9YfxG4UctubrxDHJK2SNS7m5Ci3TxJ0A8zUulpHzvysHt6JXOw3XP8UJppdVfPIQFXKfHKoXx8L+INbGngbBGI2KrkD3v8Q1OyuYTjM0BMcihstwVN8ylTYi/lb6VBqcKilOZpyn4Jxk72nJa69cY42syBOzs2YEMWvl016df7Uiiw2Smlz57ja1lyWobI21lhyR+osR1+f7VbkKM13xVzh4/jpc6fvqKZqQeGUqK1wm+KKqYlWDWr3LF34yRdbsp8O8hAv8Ap71wHQpRGrf3khoQllkBaL8L63j8mI1A8G+dKBLtW79Ov70QWhujtuvT96rVweHK6Zi66Zb6ke/UbUgkHkn2NI53CtlNjYkA3Kg2LAbi/SnIS1rwXi4Sng20TREiQpCIL9m5LDMxb4+9pc+dX8bGsaA3ZPRNaG+HY6+9bE+KVRqaWnEi83cTzQTm9gEYaaat3R9SK4dkzUm0TvJcvl5kxckBheZ2itlym2ouLAta5+dNa2VOaqQ2YXaLY5f49hMOCn3ZrtbNISkjCw10yg2uTtS2kDkrCCup49ALBPHLxJcsmLsspDQMUVoiMoVoraN2gYE2uNGHgaCSDvurgva9gc0XCdOC8P7CIR5s5u7E2yi7uzmy/hF2Nh4V1rbCyYe7Mbq9SkhFCEUIRQhFCEUIRQhZPMPBvvKoA+QqxOq5gbqRtca671ErKRtSzI421um5GF1rLKg5JQHvyuw8FAX66mokeC07Tc3KbEHUpg4fw2KBbRoF8TuT6nc1ZxxsjblYLBPNY1uyrtwSI4kYlgTIqCNAfhQXYkqPzHMRfwpVtbrnDbmzc1icQ5TWEtPg4Y2xDmS5ldso7W+ZtQ17XPdFr336UkjomzCG3cwC5S9wPkZIBPHOiyv2NwxUlVZgwyx3GrA5SWsPiWw3rluSZhpGsBzan92ShwTgCy4LGyMD2sPZkEk2UalhlA1OhGv/AJ5bRQYYWuie4jUXTfyryhh8ZgYSVySKXDypYPdZCR0IItpr5UrKCpcEMc0DdPup+LcuPhrG+dOj2sfIN5+ex8qp6qkdH4m7fJOOjyKkiVBRZWEjroS7Iw+CyHuEqvVN1/p/L7aeVOXvuktjynTbp+7LQRa6AnFl43mmPCmNJcz9m5UIlsyqSWDG+4AIAHX2q8geDE0+xMipZE3K7e59yuYvmLCSd770gB6EkG56Wte9PZgnhUxEXzJF5x5hSVRDATkLd52FsxGwAOtr660hxUCpqhJ4GbbrN5cxmGgZjioTiEYWuGIKEXsVUEBr6C1xtSdAmKaRgdZ7V0XlnlfC4mFJhhgI2VRcOzNewubB9LNmuCLjTelNAVoKeF4vlCacDybBDZY2lEedZTFnujSLlysbi+6qbAgaUcMdVLYQxtmgBMdOJKKEIoQihCKEIoQihCKEIoQihCKEIoQihCKEKph+GQx9pkjRRKS0gAFnJFiWHW9csFwNA2UPBOCQ4RWSBSqs5cgsWAJAGlzoLAaUAWSWRtYLNV90BBBAIO4OoNdS7XWZDwCFe0FiQ4tY/hG/dO4119h4Uw2mjbmsN03wwsXG8AkjN1/iL5fEPVevt8qgS0DhqzVILSO6pw4ZiWAAOUA5Qe+Abgkp4A++o0pllM5wNtxySb6qSMDp/wB+1JykbpQIKrYnl7DYiS+IRrlQnaKxUpYmxtsRrbUG1hUyleAcp5pp8Mbz4wlyHkBoMbH2sfbYZmkuW0CxqG1craxsFYEb7aVOy66phtIY5RYXbqvPGORJIFGLwt5IwRIImUMygG4NiO+u2h1t40WXJaR0Z4kXLknDBcpYDHQR4jsFUyor3S6WYi5IANhreugA6qZwY5G3I3V3lLlVsDLNlmLwOFyoRqrC9ySNCbWFwBewvtXQLFEFOIbhp0TRSlIRQhFCEUIRQhFCEUIRQhFCEUIRQhFCEUIRQhFCEUIRQhFCEUIRQhecgvewvtfrb1oRZV8fhkZSWRWIHUA/rXC0HdIe0Eahc0xuLdcQVV2C3tYMQLelQJGgHZVznuD7Ap45KYtgYcxzXUjXXTMw61Mi9QKZSm8Qut2nFIXxVA0GgoQvtCEUIRQhf//Z"/>
          <p:cNvSpPr>
            <a:spLocks noChangeAspect="1" noChangeArrowheads="1"/>
          </p:cNvSpPr>
          <p:nvPr/>
        </p:nvSpPr>
        <p:spPr bwMode="auto">
          <a:xfrm>
            <a:off x="155575" y="-1804988"/>
            <a:ext cx="3476625" cy="3771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85720" y="1357298"/>
            <a:ext cx="2857520" cy="535785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err="1" smtClean="0">
                <a:solidFill>
                  <a:srgbClr val="99FF66"/>
                </a:solidFill>
              </a:rPr>
              <a:t>бі-ба-бо</a:t>
            </a:r>
            <a:endParaRPr lang="uk-UA" dirty="0" smtClean="0">
              <a:solidFill>
                <a:srgbClr val="99FF66"/>
              </a:solidFill>
            </a:endParaRPr>
          </a:p>
          <a:p>
            <a:endParaRPr lang="uk-UA" dirty="0" smtClean="0"/>
          </a:p>
          <a:p>
            <a:r>
              <a:rPr lang="uk-UA" dirty="0" smtClean="0">
                <a:solidFill>
                  <a:srgbClr val="99FF66"/>
                </a:solidFill>
              </a:rPr>
              <a:t>пальчиковий</a:t>
            </a:r>
          </a:p>
          <a:p>
            <a:pPr>
              <a:buNone/>
            </a:pPr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пострибунчики</a:t>
            </a:r>
          </a:p>
          <a:p>
            <a:pPr>
              <a:buNone/>
            </a:pPr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настільний</a:t>
            </a:r>
          </a:p>
          <a:p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театр картинок</a:t>
            </a:r>
          </a:p>
          <a:p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театр іграшок</a:t>
            </a:r>
          </a:p>
          <a:p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театр рукавичок</a:t>
            </a:r>
          </a:p>
          <a:p>
            <a:endParaRPr lang="uk-UA" dirty="0" smtClean="0">
              <a:solidFill>
                <a:srgbClr val="99FF66"/>
              </a:solidFill>
            </a:endParaRPr>
          </a:p>
          <a:p>
            <a:r>
              <a:rPr lang="uk-UA" dirty="0" smtClean="0">
                <a:solidFill>
                  <a:srgbClr val="99FF66"/>
                </a:solidFill>
              </a:rPr>
              <a:t>театр </a:t>
            </a:r>
            <a:r>
              <a:rPr lang="uk-UA" dirty="0" err="1" smtClean="0">
                <a:solidFill>
                  <a:srgbClr val="99FF66"/>
                </a:solidFill>
              </a:rPr>
              <a:t>топотушок</a:t>
            </a:r>
            <a:endParaRPr lang="uk-UA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AA0E28"/>
                </a:solidFill>
              </a:rPr>
              <a:t>ВИДИ  ТЕАТРУ</a:t>
            </a:r>
            <a:endParaRPr lang="ru-RU" b="1" dirty="0">
              <a:solidFill>
                <a:srgbClr val="AA0E28"/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500298" cy="128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071546"/>
            <a:ext cx="3055284" cy="139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1024" y="3286125"/>
            <a:ext cx="259297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357430"/>
            <a:ext cx="2855901" cy="199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2143116"/>
            <a:ext cx="2290810" cy="16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4865503"/>
            <a:ext cx="2355835" cy="19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3786190"/>
            <a:ext cx="2643128" cy="17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1000108"/>
            <a:ext cx="2214578" cy="154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4744" y="5255646"/>
            <a:ext cx="2286016" cy="160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928802"/>
            <a:ext cx="2643206" cy="315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16123" y="1364449"/>
            <a:ext cx="4071966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b="1" dirty="0" smtClean="0">
                <a:solidFill>
                  <a:srgbClr val="99FF66"/>
                </a:solidFill>
              </a:rPr>
              <a:t>“ Коза і семеро козенят ”</a:t>
            </a:r>
            <a:endParaRPr lang="uk-UA" sz="3200" b="1" dirty="0" smtClean="0">
              <a:solidFill>
                <a:srgbClr val="99CCFF"/>
              </a:solidFill>
            </a:endParaRPr>
          </a:p>
          <a:p>
            <a:pPr algn="ctr"/>
            <a:endParaRPr lang="uk-UA" sz="32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FF66"/>
                </a:solidFill>
              </a:rPr>
              <a:t>ФОТОГАЛЕРЕЯ</a:t>
            </a:r>
            <a:endParaRPr lang="ru-RU" b="1" dirty="0">
              <a:solidFill>
                <a:srgbClr val="FFFF66"/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643314"/>
            <a:ext cx="2214578" cy="300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00562" y="5657671"/>
            <a:ext cx="4643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99CCFF"/>
                </a:solidFill>
              </a:rPr>
              <a:t>“ Як вовчик став мамою ”</a:t>
            </a:r>
            <a:endParaRPr lang="uk-UA" sz="3600" b="1" dirty="0" smtClean="0">
              <a:solidFill>
                <a:srgbClr val="FF3300"/>
              </a:solidFill>
            </a:endParaRPr>
          </a:p>
        </p:txBody>
      </p:sp>
      <p:pic>
        <p:nvPicPr>
          <p:cNvPr id="139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3396" y="3000372"/>
            <a:ext cx="44206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85728"/>
            <a:ext cx="2498711" cy="315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143380"/>
            <a:ext cx="3141653" cy="222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571744"/>
            <a:ext cx="3184549" cy="23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715008" y="285728"/>
            <a:ext cx="3114668" cy="6191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>
                <a:solidFill>
                  <a:srgbClr val="FF3399"/>
                </a:solidFill>
              </a:rPr>
              <a:t>“ Троє поросят ”</a:t>
            </a:r>
          </a:p>
          <a:p>
            <a:pPr>
              <a:buNone/>
            </a:pPr>
            <a:endParaRPr lang="uk-UA" b="1" dirty="0" smtClean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6334780"/>
            <a:ext cx="2514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chemeClr val="accent3">
                    <a:lumMod val="50000"/>
                  </a:schemeClr>
                </a:solidFill>
              </a:rPr>
              <a:t>“ Рукавичка ”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027003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C000"/>
                </a:solidFill>
              </a:rPr>
              <a:t>“ Ходить гарбуз по городу ”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85728"/>
            <a:ext cx="3113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solidFill>
                  <a:srgbClr val="FF0000"/>
                </a:solidFill>
              </a:rPr>
              <a:t>“Червона</a:t>
            </a:r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 smtClean="0">
                <a:solidFill>
                  <a:srgbClr val="FF0000"/>
                </a:solidFill>
              </a:rPr>
              <a:t>шапочка”</a:t>
            </a:r>
            <a:endParaRPr lang="uk-UA" sz="2400" b="1" dirty="0" smtClean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6182" y="4929198"/>
            <a:ext cx="1997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 smtClean="0">
                <a:solidFill>
                  <a:srgbClr val="FFFF66"/>
                </a:solidFill>
              </a:rPr>
              <a:t>“Колобок”</a:t>
            </a:r>
            <a:endParaRPr lang="uk-UA" sz="2800" b="1" dirty="0" smtClean="0">
              <a:solidFill>
                <a:srgbClr val="FFFF66"/>
              </a:solidFill>
            </a:endParaRP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3400928" cy="228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785794"/>
            <a:ext cx="3382630" cy="214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071942"/>
            <a:ext cx="3213091" cy="20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2">
      <a:dk1>
        <a:sysClr val="windowText" lastClr="000000"/>
      </a:dk1>
      <a:lt1>
        <a:sysClr val="window" lastClr="FFFFFF"/>
      </a:lt1>
      <a:dk2>
        <a:srgbClr val="C7210F"/>
      </a:dk2>
      <a:lt2>
        <a:srgbClr val="F4E7ED"/>
      </a:lt2>
      <a:accent1>
        <a:srgbClr val="B83D68"/>
      </a:accent1>
      <a:accent2>
        <a:srgbClr val="631007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364</TotalTime>
  <Words>276</Words>
  <Application>Microsoft Office PowerPoint</Application>
  <PresentationFormat>Экран (4:3)</PresentationFormat>
  <Paragraphs>84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Arabic Typesetting</vt:lpstr>
      <vt:lpstr>Arial</vt:lpstr>
      <vt:lpstr>Constantia</vt:lpstr>
      <vt:lpstr>Wingdings 2</vt:lpstr>
      <vt:lpstr>Бумажная</vt:lpstr>
      <vt:lpstr>ЗАКЛАД ДОШКІЛЬНОЇ ОСВІТИ № 42    ЗАГАЛЬНОГО РОЗВИТКУ УЖГОРОДСЬКОЇ МІСЬКОЇ РАДИ ЗАКАРПАТСЬКОЇ ОБЛАСТІ    портфоліо  муз. керівника Туз Тетяни Миколаївни</vt:lpstr>
      <vt:lpstr>Туз Тетяна Миколаївна музичний керівник</vt:lpstr>
      <vt:lpstr>Проблемне питання</vt:lpstr>
      <vt:lpstr>МЕТА:</vt:lpstr>
      <vt:lpstr>Форми організації театральної діяльності</vt:lpstr>
      <vt:lpstr>Завдання:</vt:lpstr>
      <vt:lpstr>ВИДИ  ТЕАТРУ</vt:lpstr>
      <vt:lpstr>ФОТОГАЛЕРЕЯ</vt:lpstr>
      <vt:lpstr>Презентация PowerPoint</vt:lpstr>
      <vt:lpstr>Висновки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Виктория Луценко</cp:lastModifiedBy>
  <cp:revision>39</cp:revision>
  <dcterms:created xsi:type="dcterms:W3CDTF">2016-02-27T10:05:16Z</dcterms:created>
  <dcterms:modified xsi:type="dcterms:W3CDTF">2019-09-24T17:53:11Z</dcterms:modified>
</cp:coreProperties>
</file>